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sldIdLst>
    <p:sldId id="407" r:id="rId2"/>
    <p:sldId id="402" r:id="rId3"/>
    <p:sldId id="404" r:id="rId4"/>
    <p:sldId id="403" r:id="rId5"/>
    <p:sldId id="405" r:id="rId6"/>
    <p:sldId id="293" r:id="rId7"/>
    <p:sldId id="406" r:id="rId8"/>
    <p:sldId id="318" r:id="rId9"/>
    <p:sldId id="311" r:id="rId10"/>
    <p:sldId id="312" r:id="rId11"/>
    <p:sldId id="313" r:id="rId12"/>
    <p:sldId id="315" r:id="rId13"/>
    <p:sldId id="316" r:id="rId14"/>
    <p:sldId id="317" r:id="rId15"/>
    <p:sldId id="319" r:id="rId16"/>
    <p:sldId id="320" r:id="rId17"/>
    <p:sldId id="298" r:id="rId18"/>
    <p:sldId id="279" r:id="rId19"/>
  </p:sldIdLst>
  <p:sldSz cx="12192000" cy="6858000"/>
  <p:notesSz cx="6858000" cy="9144000"/>
  <p:embeddedFontLst>
    <p:embeddedFont>
      <p:font typeface="Baskerville Old Face" panose="02020602080505020303" pitchFamily="18" charset="0"/>
      <p:regular r:id="rId21"/>
    </p:embeddedFont>
    <p:embeddedFont>
      <p:font typeface="Calibri" panose="020F0502020204030204" pitchFamily="34" charset="0"/>
      <p:regular r:id="rId22"/>
      <p:bold r:id="rId23"/>
      <p:italic r:id="rId24"/>
      <p:boldItalic r:id="rId25"/>
    </p:embeddedFont>
    <p:embeddedFont>
      <p:font typeface="Cambria Math" panose="02040503050406030204" pitchFamily="18" charset="0"/>
      <p:regular r:id="rId26"/>
    </p:embeddedFont>
    <p:embeddedFont>
      <p:font typeface="Nunito" pitchFamily="2" charset="0"/>
      <p:regular r:id="rId27"/>
      <p:bold r:id="rId28"/>
      <p:italic r:id="rId29"/>
      <p:boldItalic r:id="rId30"/>
    </p:embeddedFont>
    <p:embeddedFont>
      <p:font typeface="Nunito ExtraBold" pitchFamily="2" charset="0"/>
      <p:bold r:id="rId31"/>
      <p:boldItalic r:id="rId32"/>
    </p:embeddedFont>
    <p:embeddedFont>
      <p:font typeface="Verdana" panose="020B0604030504040204" pitchFamily="34" charset="0"/>
      <p:regular r:id="rId33"/>
      <p:bold r:id="rId34"/>
      <p:italic r:id="rId35"/>
      <p:boldItalic r:id="rId36"/>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E1FA"/>
    <a:srgbClr val="FF0066"/>
    <a:srgbClr val="FF9933"/>
    <a:srgbClr val="FFFFFE"/>
    <a:srgbClr val="FF0000"/>
    <a:srgbClr val="FFC000"/>
    <a:srgbClr val="E9F1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Nunito" pitchFamily="2" charset="0"/>
              </a:defRPr>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unito" pitchFamily="2" charset="0"/>
              </a:defRPr>
            </a:lvl1pPr>
          </a:lstStyle>
          <a:p>
            <a:fld id="{2FBB2EAA-DB0B-46CD-90FE-46F38F68F97E}" type="datetimeFigureOut">
              <a:rPr lang="pt-BR" smtClean="0"/>
              <a:pPr/>
              <a:t>28/11/2022</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Nunito" pitchFamily="2" charset="0"/>
              </a:defRPr>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Nunito" pitchFamily="2" charset="0"/>
              </a:defRPr>
            </a:lvl1pPr>
          </a:lstStyle>
          <a:p>
            <a:fld id="{5D9C1F11-267D-455D-821B-A934EADABADA}" type="slidenum">
              <a:rPr lang="pt-BR" smtClean="0"/>
              <a:pPr/>
              <a:t>‹nº›</a:t>
            </a:fld>
            <a:endParaRPr lang="pt-BR" dirty="0"/>
          </a:p>
        </p:txBody>
      </p:sp>
    </p:spTree>
    <p:extLst>
      <p:ext uri="{BB962C8B-B14F-4D97-AF65-F5344CB8AC3E}">
        <p14:creationId xmlns:p14="http://schemas.microsoft.com/office/powerpoint/2010/main" val="75056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unito" pitchFamily="2" charset="0"/>
        <a:ea typeface="+mn-ea"/>
        <a:cs typeface="+mn-cs"/>
      </a:defRPr>
    </a:lvl1pPr>
    <a:lvl2pPr marL="457200" algn="l" defTabSz="914400" rtl="0" eaLnBrk="1" latinLnBrk="0" hangingPunct="1">
      <a:defRPr sz="1200" kern="1200">
        <a:solidFill>
          <a:schemeClr val="tx1"/>
        </a:solidFill>
        <a:latin typeface="Nunito" pitchFamily="2" charset="0"/>
        <a:ea typeface="+mn-ea"/>
        <a:cs typeface="+mn-cs"/>
      </a:defRPr>
    </a:lvl2pPr>
    <a:lvl3pPr marL="914400" algn="l" defTabSz="914400" rtl="0" eaLnBrk="1" latinLnBrk="0" hangingPunct="1">
      <a:defRPr sz="1200" kern="1200">
        <a:solidFill>
          <a:schemeClr val="tx1"/>
        </a:solidFill>
        <a:latin typeface="Nunito" pitchFamily="2" charset="0"/>
        <a:ea typeface="+mn-ea"/>
        <a:cs typeface="+mn-cs"/>
      </a:defRPr>
    </a:lvl3pPr>
    <a:lvl4pPr marL="1371600" algn="l" defTabSz="914400" rtl="0" eaLnBrk="1" latinLnBrk="0" hangingPunct="1">
      <a:defRPr sz="1200" kern="1200">
        <a:solidFill>
          <a:schemeClr val="tx1"/>
        </a:solidFill>
        <a:latin typeface="Nunito" pitchFamily="2" charset="0"/>
        <a:ea typeface="+mn-ea"/>
        <a:cs typeface="+mn-cs"/>
      </a:defRPr>
    </a:lvl4pPr>
    <a:lvl5pPr marL="1828800" algn="l" defTabSz="914400" rtl="0" eaLnBrk="1" latinLnBrk="0" hangingPunct="1">
      <a:defRPr sz="1200" kern="1200">
        <a:solidFill>
          <a:schemeClr val="tx1"/>
        </a:solidFill>
        <a:latin typeface="Nunito"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6" name="Google Shape;17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752832-D9A3-4B77-58FC-7DD6EFD9197D}"/>
              </a:ext>
            </a:extLst>
          </p:cNvPr>
          <p:cNvSpPr>
            <a:spLocks noGrp="1"/>
          </p:cNvSpPr>
          <p:nvPr>
            <p:ph type="ctrTitle"/>
          </p:nvPr>
        </p:nvSpPr>
        <p:spPr>
          <a:xfrm>
            <a:off x="1524000" y="1122363"/>
            <a:ext cx="9144000" cy="2387600"/>
          </a:xfrm>
        </p:spPr>
        <p:txBody>
          <a:bodyPr anchor="b"/>
          <a:lstStyle>
            <a:lvl1pPr algn="ctr">
              <a:defRPr sz="6000">
                <a:latin typeface="Nunito" pitchFamily="2" charset="0"/>
              </a:defRPr>
            </a:lvl1pPr>
          </a:lstStyle>
          <a:p>
            <a:r>
              <a:rPr lang="pt-BR" dirty="0"/>
              <a:t>Clique para editar o título Mestre</a:t>
            </a:r>
          </a:p>
        </p:txBody>
      </p:sp>
      <p:sp>
        <p:nvSpPr>
          <p:cNvPr id="3" name="Subtítulo 2">
            <a:extLst>
              <a:ext uri="{FF2B5EF4-FFF2-40B4-BE49-F238E27FC236}">
                <a16:creationId xmlns:a16="http://schemas.microsoft.com/office/drawing/2014/main" id="{A0F1D8B3-2221-1392-1B18-33472C990463}"/>
              </a:ext>
            </a:extLst>
          </p:cNvPr>
          <p:cNvSpPr>
            <a:spLocks noGrp="1"/>
          </p:cNvSpPr>
          <p:nvPr>
            <p:ph type="subTitle" idx="1"/>
          </p:nvPr>
        </p:nvSpPr>
        <p:spPr>
          <a:xfrm>
            <a:off x="1524000" y="3602038"/>
            <a:ext cx="9144000" cy="1655762"/>
          </a:xfrm>
        </p:spPr>
        <p:txBody>
          <a:bodyPr/>
          <a:lstStyle>
            <a:lvl1pPr marL="0" indent="0" algn="ctr">
              <a:buNone/>
              <a:defRPr sz="2400">
                <a:latin typeface="Nunito"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a:t>Clique para editar o estilo do subtítulo Mestre</a:t>
            </a:r>
          </a:p>
        </p:txBody>
      </p:sp>
      <p:sp>
        <p:nvSpPr>
          <p:cNvPr id="4" name="Espaço Reservado para Data 3">
            <a:extLst>
              <a:ext uri="{FF2B5EF4-FFF2-40B4-BE49-F238E27FC236}">
                <a16:creationId xmlns:a16="http://schemas.microsoft.com/office/drawing/2014/main" id="{3AF43529-0571-C998-3145-D60E022B3891}"/>
              </a:ext>
            </a:extLst>
          </p:cNvPr>
          <p:cNvSpPr>
            <a:spLocks noGrp="1"/>
          </p:cNvSpPr>
          <p:nvPr>
            <p:ph type="dt" sz="half" idx="10"/>
          </p:nvPr>
        </p:nvSpPr>
        <p:spPr/>
        <p:txBody>
          <a:bodyPr/>
          <a:lstStyle>
            <a:lvl1pPr>
              <a:defRPr>
                <a:latin typeface="Nunito" pitchFamily="2" charset="0"/>
              </a:defRPr>
            </a:lvl1pPr>
          </a:lstStyle>
          <a:p>
            <a:fld id="{424B5FD0-AB8E-45AD-8D96-9A28DA300025}" type="datetimeFigureOut">
              <a:rPr lang="pt-BR" smtClean="0"/>
              <a:pPr/>
              <a:t>28/11/2022</a:t>
            </a:fld>
            <a:endParaRPr lang="pt-BR" dirty="0"/>
          </a:p>
        </p:txBody>
      </p:sp>
      <p:sp>
        <p:nvSpPr>
          <p:cNvPr id="5" name="Espaço Reservado para Rodapé 4">
            <a:extLst>
              <a:ext uri="{FF2B5EF4-FFF2-40B4-BE49-F238E27FC236}">
                <a16:creationId xmlns:a16="http://schemas.microsoft.com/office/drawing/2014/main" id="{80DF93F7-A666-68E5-E538-CAD9D10979AC}"/>
              </a:ext>
            </a:extLst>
          </p:cNvPr>
          <p:cNvSpPr>
            <a:spLocks noGrp="1"/>
          </p:cNvSpPr>
          <p:nvPr>
            <p:ph type="ftr" sz="quarter" idx="11"/>
          </p:nvPr>
        </p:nvSpPr>
        <p:spPr/>
        <p:txBody>
          <a:bodyPr/>
          <a:lstStyle>
            <a:lvl1pPr>
              <a:defRPr>
                <a:latin typeface="Nunito" pitchFamily="2" charset="0"/>
              </a:defRPr>
            </a:lvl1pPr>
          </a:lstStyle>
          <a:p>
            <a:endParaRPr lang="pt-BR" dirty="0"/>
          </a:p>
        </p:txBody>
      </p:sp>
      <p:sp>
        <p:nvSpPr>
          <p:cNvPr id="6" name="Espaço Reservado para Número de Slide 5">
            <a:extLst>
              <a:ext uri="{FF2B5EF4-FFF2-40B4-BE49-F238E27FC236}">
                <a16:creationId xmlns:a16="http://schemas.microsoft.com/office/drawing/2014/main" id="{EBCFC1E8-914C-8203-5EE6-EB2BBF8BBCA7}"/>
              </a:ext>
            </a:extLst>
          </p:cNvPr>
          <p:cNvSpPr>
            <a:spLocks noGrp="1"/>
          </p:cNvSpPr>
          <p:nvPr>
            <p:ph type="sldNum" sz="quarter" idx="12"/>
          </p:nvPr>
        </p:nvSpPr>
        <p:spPr/>
        <p:txBody>
          <a:bodyPr/>
          <a:lstStyle>
            <a:lvl1pPr>
              <a:defRPr>
                <a:latin typeface="Nunito" pitchFamily="2" charset="0"/>
              </a:defRPr>
            </a:lvl1pPr>
          </a:lstStyle>
          <a:p>
            <a:fld id="{4B01D7E3-8E8E-4338-BE0B-7B2C652EC785}" type="slidenum">
              <a:rPr lang="pt-BR" smtClean="0"/>
              <a:pPr/>
              <a:t>‹nº›</a:t>
            </a:fld>
            <a:endParaRPr lang="pt-BR" dirty="0"/>
          </a:p>
        </p:txBody>
      </p:sp>
    </p:spTree>
    <p:extLst>
      <p:ext uri="{BB962C8B-B14F-4D97-AF65-F5344CB8AC3E}">
        <p14:creationId xmlns:p14="http://schemas.microsoft.com/office/powerpoint/2010/main" val="2291642618"/>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A0063E-38A8-87AE-150D-BF808EF3D9BA}"/>
              </a:ext>
            </a:extLst>
          </p:cNvPr>
          <p:cNvSpPr>
            <a:spLocks noGrp="1"/>
          </p:cNvSpPr>
          <p:nvPr>
            <p:ph type="title"/>
          </p:nvPr>
        </p:nvSpPr>
        <p:spPr/>
        <p:txBody>
          <a:bodyPr/>
          <a:lstStyle>
            <a:lvl1pPr>
              <a:defRPr>
                <a:latin typeface="Nunito" pitchFamily="2" charset="0"/>
              </a:defRPr>
            </a:lvl1pPr>
          </a:lstStyle>
          <a:p>
            <a:r>
              <a:rPr lang="pt-BR" dirty="0"/>
              <a:t>Clique para editar o título Mestre</a:t>
            </a:r>
          </a:p>
        </p:txBody>
      </p:sp>
      <p:sp>
        <p:nvSpPr>
          <p:cNvPr id="3" name="Espaço Reservado para Texto Vertical 2">
            <a:extLst>
              <a:ext uri="{FF2B5EF4-FFF2-40B4-BE49-F238E27FC236}">
                <a16:creationId xmlns:a16="http://schemas.microsoft.com/office/drawing/2014/main" id="{5E200B22-C119-5D65-5B74-3AE3ACD84E45}"/>
              </a:ext>
            </a:extLst>
          </p:cNvPr>
          <p:cNvSpPr>
            <a:spLocks noGrp="1"/>
          </p:cNvSpPr>
          <p:nvPr>
            <p:ph type="body" orient="vert" idx="1"/>
          </p:nvPr>
        </p:nvSpPr>
        <p:spPr/>
        <p:txBody>
          <a:bodyPr vert="eaVert"/>
          <a:lstStyle>
            <a:lvl1pPr>
              <a:defRPr>
                <a:latin typeface="Nunito" pitchFamily="2" charset="0"/>
              </a:defRPr>
            </a:lvl1pPr>
            <a:lvl2pPr>
              <a:defRPr>
                <a:latin typeface="Nunito" pitchFamily="2" charset="0"/>
              </a:defRPr>
            </a:lvl2pPr>
            <a:lvl3pPr>
              <a:defRPr>
                <a:latin typeface="Nunito" pitchFamily="2" charset="0"/>
              </a:defRPr>
            </a:lvl3pPr>
            <a:lvl4pPr>
              <a:defRPr>
                <a:latin typeface="Nunito" pitchFamily="2" charset="0"/>
              </a:defRPr>
            </a:lvl4pPr>
            <a:lvl5pPr>
              <a:defRPr>
                <a:latin typeface="Nunito" pitchFamily="2" charset="0"/>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7CB1C715-EF72-3389-3B86-53DCBE081BEE}"/>
              </a:ext>
            </a:extLst>
          </p:cNvPr>
          <p:cNvSpPr>
            <a:spLocks noGrp="1"/>
          </p:cNvSpPr>
          <p:nvPr>
            <p:ph type="dt" sz="half" idx="10"/>
          </p:nvPr>
        </p:nvSpPr>
        <p:spPr/>
        <p:txBody>
          <a:bodyPr/>
          <a:lstStyle>
            <a:lvl1pPr>
              <a:defRPr>
                <a:latin typeface="Nunito" pitchFamily="2" charset="0"/>
              </a:defRPr>
            </a:lvl1pPr>
          </a:lstStyle>
          <a:p>
            <a:fld id="{424B5FD0-AB8E-45AD-8D96-9A28DA300025}" type="datetimeFigureOut">
              <a:rPr lang="pt-BR" smtClean="0"/>
              <a:pPr/>
              <a:t>28/11/2022</a:t>
            </a:fld>
            <a:endParaRPr lang="pt-BR" dirty="0"/>
          </a:p>
        </p:txBody>
      </p:sp>
      <p:sp>
        <p:nvSpPr>
          <p:cNvPr id="5" name="Espaço Reservado para Rodapé 4">
            <a:extLst>
              <a:ext uri="{FF2B5EF4-FFF2-40B4-BE49-F238E27FC236}">
                <a16:creationId xmlns:a16="http://schemas.microsoft.com/office/drawing/2014/main" id="{CDD902F4-7796-B98F-9D87-DD969B492948}"/>
              </a:ext>
            </a:extLst>
          </p:cNvPr>
          <p:cNvSpPr>
            <a:spLocks noGrp="1"/>
          </p:cNvSpPr>
          <p:nvPr>
            <p:ph type="ftr" sz="quarter" idx="11"/>
          </p:nvPr>
        </p:nvSpPr>
        <p:spPr/>
        <p:txBody>
          <a:bodyPr/>
          <a:lstStyle>
            <a:lvl1pPr>
              <a:defRPr>
                <a:latin typeface="Nunito" pitchFamily="2" charset="0"/>
              </a:defRPr>
            </a:lvl1pPr>
          </a:lstStyle>
          <a:p>
            <a:endParaRPr lang="pt-BR" dirty="0"/>
          </a:p>
        </p:txBody>
      </p:sp>
      <p:sp>
        <p:nvSpPr>
          <p:cNvPr id="6" name="Espaço Reservado para Número de Slide 5">
            <a:extLst>
              <a:ext uri="{FF2B5EF4-FFF2-40B4-BE49-F238E27FC236}">
                <a16:creationId xmlns:a16="http://schemas.microsoft.com/office/drawing/2014/main" id="{90FB4587-FA97-E07D-87F4-BD2C0FE83B35}"/>
              </a:ext>
            </a:extLst>
          </p:cNvPr>
          <p:cNvSpPr>
            <a:spLocks noGrp="1"/>
          </p:cNvSpPr>
          <p:nvPr>
            <p:ph type="sldNum" sz="quarter" idx="12"/>
          </p:nvPr>
        </p:nvSpPr>
        <p:spPr/>
        <p:txBody>
          <a:bodyPr/>
          <a:lstStyle>
            <a:lvl1pPr>
              <a:defRPr>
                <a:latin typeface="Nunito" pitchFamily="2" charset="0"/>
              </a:defRPr>
            </a:lvl1pPr>
          </a:lstStyle>
          <a:p>
            <a:fld id="{4B01D7E3-8E8E-4338-BE0B-7B2C652EC785}" type="slidenum">
              <a:rPr lang="pt-BR" smtClean="0"/>
              <a:pPr/>
              <a:t>‹nº›</a:t>
            </a:fld>
            <a:endParaRPr lang="pt-BR" dirty="0"/>
          </a:p>
        </p:txBody>
      </p:sp>
    </p:spTree>
    <p:extLst>
      <p:ext uri="{BB962C8B-B14F-4D97-AF65-F5344CB8AC3E}">
        <p14:creationId xmlns:p14="http://schemas.microsoft.com/office/powerpoint/2010/main" val="2192041745"/>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BFD7463-E474-A151-9A56-FF0D6B4FD4DE}"/>
              </a:ext>
            </a:extLst>
          </p:cNvPr>
          <p:cNvSpPr>
            <a:spLocks noGrp="1"/>
          </p:cNvSpPr>
          <p:nvPr>
            <p:ph type="title" orient="vert"/>
          </p:nvPr>
        </p:nvSpPr>
        <p:spPr>
          <a:xfrm>
            <a:off x="8724900" y="365125"/>
            <a:ext cx="2628900" cy="5811838"/>
          </a:xfrm>
        </p:spPr>
        <p:txBody>
          <a:bodyPr vert="eaVert"/>
          <a:lstStyle>
            <a:lvl1pPr>
              <a:defRPr>
                <a:latin typeface="Nunito" pitchFamily="2" charset="0"/>
              </a:defRPr>
            </a:lvl1pPr>
          </a:lstStyle>
          <a:p>
            <a:r>
              <a:rPr lang="pt-BR" dirty="0"/>
              <a:t>Clique para editar o título Mestre</a:t>
            </a:r>
          </a:p>
        </p:txBody>
      </p:sp>
      <p:sp>
        <p:nvSpPr>
          <p:cNvPr id="3" name="Espaço Reservado para Texto Vertical 2">
            <a:extLst>
              <a:ext uri="{FF2B5EF4-FFF2-40B4-BE49-F238E27FC236}">
                <a16:creationId xmlns:a16="http://schemas.microsoft.com/office/drawing/2014/main" id="{E0671A5E-1176-556E-67C7-F6C30EE21977}"/>
              </a:ext>
            </a:extLst>
          </p:cNvPr>
          <p:cNvSpPr>
            <a:spLocks noGrp="1"/>
          </p:cNvSpPr>
          <p:nvPr>
            <p:ph type="body" orient="vert" idx="1"/>
          </p:nvPr>
        </p:nvSpPr>
        <p:spPr>
          <a:xfrm>
            <a:off x="838200" y="365125"/>
            <a:ext cx="7734300" cy="5811838"/>
          </a:xfrm>
        </p:spPr>
        <p:txBody>
          <a:bodyPr vert="eaVert"/>
          <a:lstStyle>
            <a:lvl1pPr>
              <a:defRPr>
                <a:latin typeface="Nunito" pitchFamily="2" charset="0"/>
              </a:defRPr>
            </a:lvl1pPr>
            <a:lvl2pPr>
              <a:defRPr>
                <a:latin typeface="Nunito" pitchFamily="2" charset="0"/>
              </a:defRPr>
            </a:lvl2pPr>
            <a:lvl3pPr>
              <a:defRPr>
                <a:latin typeface="Nunito" pitchFamily="2" charset="0"/>
              </a:defRPr>
            </a:lvl3pPr>
            <a:lvl4pPr>
              <a:defRPr>
                <a:latin typeface="Nunito" pitchFamily="2" charset="0"/>
              </a:defRPr>
            </a:lvl4pPr>
            <a:lvl5pPr>
              <a:defRPr>
                <a:latin typeface="Nunito" pitchFamily="2" charset="0"/>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2C34922F-BA8A-8124-1036-BDC933C0DC72}"/>
              </a:ext>
            </a:extLst>
          </p:cNvPr>
          <p:cNvSpPr>
            <a:spLocks noGrp="1"/>
          </p:cNvSpPr>
          <p:nvPr>
            <p:ph type="dt" sz="half" idx="10"/>
          </p:nvPr>
        </p:nvSpPr>
        <p:spPr/>
        <p:txBody>
          <a:bodyPr/>
          <a:lstStyle>
            <a:lvl1pPr>
              <a:defRPr>
                <a:latin typeface="Nunito" pitchFamily="2" charset="0"/>
              </a:defRPr>
            </a:lvl1pPr>
          </a:lstStyle>
          <a:p>
            <a:fld id="{424B5FD0-AB8E-45AD-8D96-9A28DA300025}" type="datetimeFigureOut">
              <a:rPr lang="pt-BR" smtClean="0"/>
              <a:pPr/>
              <a:t>28/11/2022</a:t>
            </a:fld>
            <a:endParaRPr lang="pt-BR" dirty="0"/>
          </a:p>
        </p:txBody>
      </p:sp>
      <p:sp>
        <p:nvSpPr>
          <p:cNvPr id="5" name="Espaço Reservado para Rodapé 4">
            <a:extLst>
              <a:ext uri="{FF2B5EF4-FFF2-40B4-BE49-F238E27FC236}">
                <a16:creationId xmlns:a16="http://schemas.microsoft.com/office/drawing/2014/main" id="{C93CBAAB-A51D-BB47-440D-812C4261E04E}"/>
              </a:ext>
            </a:extLst>
          </p:cNvPr>
          <p:cNvSpPr>
            <a:spLocks noGrp="1"/>
          </p:cNvSpPr>
          <p:nvPr>
            <p:ph type="ftr" sz="quarter" idx="11"/>
          </p:nvPr>
        </p:nvSpPr>
        <p:spPr/>
        <p:txBody>
          <a:bodyPr/>
          <a:lstStyle>
            <a:lvl1pPr>
              <a:defRPr>
                <a:latin typeface="Nunito" pitchFamily="2" charset="0"/>
              </a:defRPr>
            </a:lvl1pPr>
          </a:lstStyle>
          <a:p>
            <a:endParaRPr lang="pt-BR" dirty="0"/>
          </a:p>
        </p:txBody>
      </p:sp>
      <p:sp>
        <p:nvSpPr>
          <p:cNvPr id="6" name="Espaço Reservado para Número de Slide 5">
            <a:extLst>
              <a:ext uri="{FF2B5EF4-FFF2-40B4-BE49-F238E27FC236}">
                <a16:creationId xmlns:a16="http://schemas.microsoft.com/office/drawing/2014/main" id="{CE05FD49-43E4-F83B-6385-5D917146665C}"/>
              </a:ext>
            </a:extLst>
          </p:cNvPr>
          <p:cNvSpPr>
            <a:spLocks noGrp="1"/>
          </p:cNvSpPr>
          <p:nvPr>
            <p:ph type="sldNum" sz="quarter" idx="12"/>
          </p:nvPr>
        </p:nvSpPr>
        <p:spPr/>
        <p:txBody>
          <a:bodyPr/>
          <a:lstStyle>
            <a:lvl1pPr>
              <a:defRPr>
                <a:latin typeface="Nunito" pitchFamily="2" charset="0"/>
              </a:defRPr>
            </a:lvl1pPr>
          </a:lstStyle>
          <a:p>
            <a:fld id="{4B01D7E3-8E8E-4338-BE0B-7B2C652EC785}" type="slidenum">
              <a:rPr lang="pt-BR" smtClean="0"/>
              <a:pPr/>
              <a:t>‹nº›</a:t>
            </a:fld>
            <a:endParaRPr lang="pt-BR" dirty="0"/>
          </a:p>
        </p:txBody>
      </p:sp>
    </p:spTree>
    <p:extLst>
      <p:ext uri="{BB962C8B-B14F-4D97-AF65-F5344CB8AC3E}">
        <p14:creationId xmlns:p14="http://schemas.microsoft.com/office/powerpoint/2010/main" val="948305263"/>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626060"/>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89968"/>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yout Personalizado">
    <p:spTree>
      <p:nvGrpSpPr>
        <p:cNvPr id="1" name=""/>
        <p:cNvGrpSpPr/>
        <p:nvPr/>
      </p:nvGrpSpPr>
      <p:grpSpPr>
        <a:xfrm>
          <a:off x="0" y="0"/>
          <a:ext cx="0" cy="0"/>
          <a:chOff x="0" y="0"/>
          <a:chExt cx="0" cy="0"/>
        </a:xfrm>
      </p:grpSpPr>
      <p:sp>
        <p:nvSpPr>
          <p:cNvPr id="4" name="Espaço Reservado para Texto 3"/>
          <p:cNvSpPr>
            <a:spLocks noGrp="1"/>
          </p:cNvSpPr>
          <p:nvPr>
            <p:ph type="body" sz="quarter" idx="10"/>
          </p:nvPr>
        </p:nvSpPr>
        <p:spPr>
          <a:xfrm>
            <a:off x="578040" y="101288"/>
            <a:ext cx="11049000" cy="428625"/>
          </a:xfrm>
          <a:prstGeom prst="rect">
            <a:avLst/>
          </a:prstGeom>
        </p:spPr>
        <p:txBody>
          <a:bodyPr/>
          <a:lstStyle>
            <a:lvl1pPr algn="ctr">
              <a:buNone/>
              <a:defRPr sz="2000" b="1" cap="all" baseline="0">
                <a:solidFill>
                  <a:srgbClr val="FF0000"/>
                </a:solidFill>
                <a:effectLst>
                  <a:outerShdw blurRad="38100" dist="38100" dir="2700000" algn="tl">
                    <a:srgbClr val="000000">
                      <a:alpha val="43137"/>
                    </a:srgbClr>
                  </a:outerShdw>
                </a:effectLst>
              </a:defRPr>
            </a:lvl1pPr>
          </a:lstStyle>
          <a:p>
            <a:pPr lvl="0"/>
            <a:r>
              <a:rPr lang="pt-BR"/>
              <a:t>Clique para editar os estilos do texto mestre</a:t>
            </a:r>
          </a:p>
        </p:txBody>
      </p:sp>
    </p:spTree>
    <p:extLst>
      <p:ext uri="{BB962C8B-B14F-4D97-AF65-F5344CB8AC3E}">
        <p14:creationId xmlns:p14="http://schemas.microsoft.com/office/powerpoint/2010/main" val="3372502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0998F4-5217-DD67-6172-1E3987DFD530}"/>
              </a:ext>
            </a:extLst>
          </p:cNvPr>
          <p:cNvSpPr>
            <a:spLocks noGrp="1"/>
          </p:cNvSpPr>
          <p:nvPr>
            <p:ph type="title"/>
          </p:nvPr>
        </p:nvSpPr>
        <p:spPr/>
        <p:txBody>
          <a:bodyPr/>
          <a:lstStyle>
            <a:lvl1pPr>
              <a:defRPr>
                <a:latin typeface="Nunito" pitchFamily="2" charset="0"/>
              </a:defRPr>
            </a:lvl1pPr>
          </a:lstStyle>
          <a:p>
            <a:r>
              <a:rPr lang="pt-BR" dirty="0"/>
              <a:t>Clique para editar o título Mestre</a:t>
            </a:r>
          </a:p>
        </p:txBody>
      </p:sp>
      <p:sp>
        <p:nvSpPr>
          <p:cNvPr id="3" name="Espaço Reservado para Conteúdo 2">
            <a:extLst>
              <a:ext uri="{FF2B5EF4-FFF2-40B4-BE49-F238E27FC236}">
                <a16:creationId xmlns:a16="http://schemas.microsoft.com/office/drawing/2014/main" id="{7CE61760-FD4A-8D27-23BE-AE73B09E10E5}"/>
              </a:ext>
            </a:extLst>
          </p:cNvPr>
          <p:cNvSpPr>
            <a:spLocks noGrp="1"/>
          </p:cNvSpPr>
          <p:nvPr>
            <p:ph idx="1"/>
          </p:nvPr>
        </p:nvSpPr>
        <p:spPr/>
        <p:txBody>
          <a:bodyPr/>
          <a:lstStyle>
            <a:lvl1pPr>
              <a:defRPr>
                <a:latin typeface="Nunito" pitchFamily="2" charset="0"/>
              </a:defRPr>
            </a:lvl1pPr>
            <a:lvl2pPr>
              <a:defRPr>
                <a:latin typeface="Nunito" pitchFamily="2" charset="0"/>
              </a:defRPr>
            </a:lvl2pPr>
            <a:lvl3pPr>
              <a:defRPr>
                <a:latin typeface="Nunito" pitchFamily="2" charset="0"/>
              </a:defRPr>
            </a:lvl3pPr>
            <a:lvl4pPr>
              <a:defRPr>
                <a:latin typeface="Nunito" pitchFamily="2" charset="0"/>
              </a:defRPr>
            </a:lvl4pPr>
            <a:lvl5pPr>
              <a:defRPr>
                <a:latin typeface="Nunito" pitchFamily="2" charset="0"/>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0F7788DE-1326-B66B-F715-AFCBD64F81F6}"/>
              </a:ext>
            </a:extLst>
          </p:cNvPr>
          <p:cNvSpPr>
            <a:spLocks noGrp="1"/>
          </p:cNvSpPr>
          <p:nvPr>
            <p:ph type="dt" sz="half" idx="10"/>
          </p:nvPr>
        </p:nvSpPr>
        <p:spPr/>
        <p:txBody>
          <a:bodyPr/>
          <a:lstStyle>
            <a:lvl1pPr>
              <a:defRPr>
                <a:latin typeface="Nunito" pitchFamily="2" charset="0"/>
              </a:defRPr>
            </a:lvl1pPr>
          </a:lstStyle>
          <a:p>
            <a:fld id="{424B5FD0-AB8E-45AD-8D96-9A28DA300025}" type="datetimeFigureOut">
              <a:rPr lang="pt-BR" smtClean="0"/>
              <a:pPr/>
              <a:t>28/11/2022</a:t>
            </a:fld>
            <a:endParaRPr lang="pt-BR" dirty="0"/>
          </a:p>
        </p:txBody>
      </p:sp>
      <p:sp>
        <p:nvSpPr>
          <p:cNvPr id="5" name="Espaço Reservado para Rodapé 4">
            <a:extLst>
              <a:ext uri="{FF2B5EF4-FFF2-40B4-BE49-F238E27FC236}">
                <a16:creationId xmlns:a16="http://schemas.microsoft.com/office/drawing/2014/main" id="{5E16AA80-BD48-3F8C-AC82-DC81AE824BBA}"/>
              </a:ext>
            </a:extLst>
          </p:cNvPr>
          <p:cNvSpPr>
            <a:spLocks noGrp="1"/>
          </p:cNvSpPr>
          <p:nvPr>
            <p:ph type="ftr" sz="quarter" idx="11"/>
          </p:nvPr>
        </p:nvSpPr>
        <p:spPr/>
        <p:txBody>
          <a:bodyPr/>
          <a:lstStyle>
            <a:lvl1pPr>
              <a:defRPr>
                <a:latin typeface="Nunito" pitchFamily="2" charset="0"/>
              </a:defRPr>
            </a:lvl1pPr>
          </a:lstStyle>
          <a:p>
            <a:endParaRPr lang="pt-BR" dirty="0"/>
          </a:p>
        </p:txBody>
      </p:sp>
      <p:sp>
        <p:nvSpPr>
          <p:cNvPr id="6" name="Espaço Reservado para Número de Slide 5">
            <a:extLst>
              <a:ext uri="{FF2B5EF4-FFF2-40B4-BE49-F238E27FC236}">
                <a16:creationId xmlns:a16="http://schemas.microsoft.com/office/drawing/2014/main" id="{ED2F0D81-5D08-E7F6-0B99-775D93DBB574}"/>
              </a:ext>
            </a:extLst>
          </p:cNvPr>
          <p:cNvSpPr>
            <a:spLocks noGrp="1"/>
          </p:cNvSpPr>
          <p:nvPr>
            <p:ph type="sldNum" sz="quarter" idx="12"/>
          </p:nvPr>
        </p:nvSpPr>
        <p:spPr/>
        <p:txBody>
          <a:bodyPr/>
          <a:lstStyle>
            <a:lvl1pPr>
              <a:defRPr>
                <a:latin typeface="Nunito" pitchFamily="2" charset="0"/>
              </a:defRPr>
            </a:lvl1pPr>
          </a:lstStyle>
          <a:p>
            <a:fld id="{4B01D7E3-8E8E-4338-BE0B-7B2C652EC785}" type="slidenum">
              <a:rPr lang="pt-BR" smtClean="0"/>
              <a:pPr/>
              <a:t>‹nº›</a:t>
            </a:fld>
            <a:endParaRPr lang="pt-BR" dirty="0"/>
          </a:p>
        </p:txBody>
      </p:sp>
    </p:spTree>
    <p:extLst>
      <p:ext uri="{BB962C8B-B14F-4D97-AF65-F5344CB8AC3E}">
        <p14:creationId xmlns:p14="http://schemas.microsoft.com/office/powerpoint/2010/main" val="2865680051"/>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07D1C2-D75F-B4D6-FEE9-060456E6A6C0}"/>
              </a:ext>
            </a:extLst>
          </p:cNvPr>
          <p:cNvSpPr>
            <a:spLocks noGrp="1"/>
          </p:cNvSpPr>
          <p:nvPr>
            <p:ph type="title"/>
          </p:nvPr>
        </p:nvSpPr>
        <p:spPr>
          <a:xfrm>
            <a:off x="831850" y="1709738"/>
            <a:ext cx="10515600" cy="2852737"/>
          </a:xfrm>
        </p:spPr>
        <p:txBody>
          <a:bodyPr anchor="b"/>
          <a:lstStyle>
            <a:lvl1pPr>
              <a:defRPr sz="6000">
                <a:latin typeface="Nunito" pitchFamily="2" charset="0"/>
              </a:defRPr>
            </a:lvl1pPr>
          </a:lstStyle>
          <a:p>
            <a:r>
              <a:rPr lang="pt-BR" dirty="0"/>
              <a:t>Clique para editar o título Mestre</a:t>
            </a:r>
          </a:p>
        </p:txBody>
      </p:sp>
      <p:sp>
        <p:nvSpPr>
          <p:cNvPr id="3" name="Espaço Reservado para Texto 2">
            <a:extLst>
              <a:ext uri="{FF2B5EF4-FFF2-40B4-BE49-F238E27FC236}">
                <a16:creationId xmlns:a16="http://schemas.microsoft.com/office/drawing/2014/main" id="{4BB2383F-42C7-7E65-E373-89AA5D0839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Nunito"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dirty="0"/>
              <a:t>Clique para editar os estilos de texto Mestres</a:t>
            </a:r>
          </a:p>
        </p:txBody>
      </p:sp>
      <p:sp>
        <p:nvSpPr>
          <p:cNvPr id="4" name="Espaço Reservado para Data 3">
            <a:extLst>
              <a:ext uri="{FF2B5EF4-FFF2-40B4-BE49-F238E27FC236}">
                <a16:creationId xmlns:a16="http://schemas.microsoft.com/office/drawing/2014/main" id="{C7FC7E5D-4427-DC84-333A-54DE8E89B3AC}"/>
              </a:ext>
            </a:extLst>
          </p:cNvPr>
          <p:cNvSpPr>
            <a:spLocks noGrp="1"/>
          </p:cNvSpPr>
          <p:nvPr>
            <p:ph type="dt" sz="half" idx="10"/>
          </p:nvPr>
        </p:nvSpPr>
        <p:spPr/>
        <p:txBody>
          <a:bodyPr/>
          <a:lstStyle>
            <a:lvl1pPr>
              <a:defRPr>
                <a:latin typeface="Nunito" pitchFamily="2" charset="0"/>
              </a:defRPr>
            </a:lvl1pPr>
          </a:lstStyle>
          <a:p>
            <a:fld id="{424B5FD0-AB8E-45AD-8D96-9A28DA300025}" type="datetimeFigureOut">
              <a:rPr lang="pt-BR" smtClean="0"/>
              <a:pPr/>
              <a:t>28/11/2022</a:t>
            </a:fld>
            <a:endParaRPr lang="pt-BR" dirty="0"/>
          </a:p>
        </p:txBody>
      </p:sp>
      <p:sp>
        <p:nvSpPr>
          <p:cNvPr id="5" name="Espaço Reservado para Rodapé 4">
            <a:extLst>
              <a:ext uri="{FF2B5EF4-FFF2-40B4-BE49-F238E27FC236}">
                <a16:creationId xmlns:a16="http://schemas.microsoft.com/office/drawing/2014/main" id="{C2AAF42A-24CC-E20E-D11F-4FF941C1653A}"/>
              </a:ext>
            </a:extLst>
          </p:cNvPr>
          <p:cNvSpPr>
            <a:spLocks noGrp="1"/>
          </p:cNvSpPr>
          <p:nvPr>
            <p:ph type="ftr" sz="quarter" idx="11"/>
          </p:nvPr>
        </p:nvSpPr>
        <p:spPr/>
        <p:txBody>
          <a:bodyPr/>
          <a:lstStyle>
            <a:lvl1pPr>
              <a:defRPr>
                <a:latin typeface="Nunito" pitchFamily="2" charset="0"/>
              </a:defRPr>
            </a:lvl1pPr>
          </a:lstStyle>
          <a:p>
            <a:endParaRPr lang="pt-BR" dirty="0"/>
          </a:p>
        </p:txBody>
      </p:sp>
      <p:sp>
        <p:nvSpPr>
          <p:cNvPr id="6" name="Espaço Reservado para Número de Slide 5">
            <a:extLst>
              <a:ext uri="{FF2B5EF4-FFF2-40B4-BE49-F238E27FC236}">
                <a16:creationId xmlns:a16="http://schemas.microsoft.com/office/drawing/2014/main" id="{9630D3AF-0B1C-6353-3D1F-1E856A739C41}"/>
              </a:ext>
            </a:extLst>
          </p:cNvPr>
          <p:cNvSpPr>
            <a:spLocks noGrp="1"/>
          </p:cNvSpPr>
          <p:nvPr>
            <p:ph type="sldNum" sz="quarter" idx="12"/>
          </p:nvPr>
        </p:nvSpPr>
        <p:spPr/>
        <p:txBody>
          <a:bodyPr/>
          <a:lstStyle>
            <a:lvl1pPr>
              <a:defRPr>
                <a:latin typeface="Nunito" pitchFamily="2" charset="0"/>
              </a:defRPr>
            </a:lvl1pPr>
          </a:lstStyle>
          <a:p>
            <a:fld id="{4B01D7E3-8E8E-4338-BE0B-7B2C652EC785}" type="slidenum">
              <a:rPr lang="pt-BR" smtClean="0"/>
              <a:pPr/>
              <a:t>‹nº›</a:t>
            </a:fld>
            <a:endParaRPr lang="pt-BR" dirty="0"/>
          </a:p>
        </p:txBody>
      </p:sp>
    </p:spTree>
    <p:extLst>
      <p:ext uri="{BB962C8B-B14F-4D97-AF65-F5344CB8AC3E}">
        <p14:creationId xmlns:p14="http://schemas.microsoft.com/office/powerpoint/2010/main" val="1612252847"/>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580F54-DA85-8D48-9485-1168C9A44496}"/>
              </a:ext>
            </a:extLst>
          </p:cNvPr>
          <p:cNvSpPr>
            <a:spLocks noGrp="1"/>
          </p:cNvSpPr>
          <p:nvPr>
            <p:ph type="title"/>
          </p:nvPr>
        </p:nvSpPr>
        <p:spPr/>
        <p:txBody>
          <a:bodyPr/>
          <a:lstStyle>
            <a:lvl1pPr>
              <a:defRPr>
                <a:latin typeface="Nunito" pitchFamily="2" charset="0"/>
              </a:defRPr>
            </a:lvl1pPr>
          </a:lstStyle>
          <a:p>
            <a:r>
              <a:rPr lang="pt-BR" dirty="0"/>
              <a:t>Clique para editar o título Mestre</a:t>
            </a:r>
          </a:p>
        </p:txBody>
      </p:sp>
      <p:sp>
        <p:nvSpPr>
          <p:cNvPr id="3" name="Espaço Reservado para Conteúdo 2">
            <a:extLst>
              <a:ext uri="{FF2B5EF4-FFF2-40B4-BE49-F238E27FC236}">
                <a16:creationId xmlns:a16="http://schemas.microsoft.com/office/drawing/2014/main" id="{5977C2A2-B1AF-8DF3-670C-A3F5F8ACF628}"/>
              </a:ext>
            </a:extLst>
          </p:cNvPr>
          <p:cNvSpPr>
            <a:spLocks noGrp="1"/>
          </p:cNvSpPr>
          <p:nvPr>
            <p:ph sz="half" idx="1"/>
          </p:nvPr>
        </p:nvSpPr>
        <p:spPr>
          <a:xfrm>
            <a:off x="838200" y="1825625"/>
            <a:ext cx="5181600" cy="4351338"/>
          </a:xfrm>
        </p:spPr>
        <p:txBody>
          <a:bodyPr/>
          <a:lstStyle>
            <a:lvl1pPr>
              <a:defRPr>
                <a:latin typeface="Nunito" pitchFamily="2" charset="0"/>
              </a:defRPr>
            </a:lvl1pPr>
            <a:lvl2pPr>
              <a:defRPr>
                <a:latin typeface="Nunito" pitchFamily="2" charset="0"/>
              </a:defRPr>
            </a:lvl2pPr>
            <a:lvl3pPr>
              <a:defRPr>
                <a:latin typeface="Nunito" pitchFamily="2" charset="0"/>
              </a:defRPr>
            </a:lvl3pPr>
            <a:lvl4pPr>
              <a:defRPr>
                <a:latin typeface="Nunito" pitchFamily="2" charset="0"/>
              </a:defRPr>
            </a:lvl4pPr>
            <a:lvl5pPr>
              <a:defRPr>
                <a:latin typeface="Nunito" pitchFamily="2" charset="0"/>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Conteúdo 3">
            <a:extLst>
              <a:ext uri="{FF2B5EF4-FFF2-40B4-BE49-F238E27FC236}">
                <a16:creationId xmlns:a16="http://schemas.microsoft.com/office/drawing/2014/main" id="{E81C7D0B-5D87-7B28-2866-2BE57D4CCE45}"/>
              </a:ext>
            </a:extLst>
          </p:cNvPr>
          <p:cNvSpPr>
            <a:spLocks noGrp="1"/>
          </p:cNvSpPr>
          <p:nvPr>
            <p:ph sz="half" idx="2"/>
          </p:nvPr>
        </p:nvSpPr>
        <p:spPr>
          <a:xfrm>
            <a:off x="6172200" y="1825625"/>
            <a:ext cx="5181600" cy="4351338"/>
          </a:xfrm>
        </p:spPr>
        <p:txBody>
          <a:bodyPr/>
          <a:lstStyle>
            <a:lvl1pPr>
              <a:defRPr>
                <a:latin typeface="Nunito" pitchFamily="2" charset="0"/>
              </a:defRPr>
            </a:lvl1pPr>
            <a:lvl2pPr>
              <a:defRPr>
                <a:latin typeface="Nunito" pitchFamily="2" charset="0"/>
              </a:defRPr>
            </a:lvl2pPr>
            <a:lvl3pPr>
              <a:defRPr>
                <a:latin typeface="Nunito" pitchFamily="2" charset="0"/>
              </a:defRPr>
            </a:lvl3pPr>
            <a:lvl4pPr>
              <a:defRPr>
                <a:latin typeface="Nunito" pitchFamily="2" charset="0"/>
              </a:defRPr>
            </a:lvl4pPr>
            <a:lvl5pPr>
              <a:defRPr>
                <a:latin typeface="Nunito" pitchFamily="2" charset="0"/>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Data 4">
            <a:extLst>
              <a:ext uri="{FF2B5EF4-FFF2-40B4-BE49-F238E27FC236}">
                <a16:creationId xmlns:a16="http://schemas.microsoft.com/office/drawing/2014/main" id="{ABE46D99-63ED-42E3-8D10-12A336DEF2DD}"/>
              </a:ext>
            </a:extLst>
          </p:cNvPr>
          <p:cNvSpPr>
            <a:spLocks noGrp="1"/>
          </p:cNvSpPr>
          <p:nvPr>
            <p:ph type="dt" sz="half" idx="10"/>
          </p:nvPr>
        </p:nvSpPr>
        <p:spPr/>
        <p:txBody>
          <a:bodyPr/>
          <a:lstStyle>
            <a:lvl1pPr>
              <a:defRPr>
                <a:latin typeface="Nunito" pitchFamily="2" charset="0"/>
              </a:defRPr>
            </a:lvl1pPr>
          </a:lstStyle>
          <a:p>
            <a:fld id="{424B5FD0-AB8E-45AD-8D96-9A28DA300025}" type="datetimeFigureOut">
              <a:rPr lang="pt-BR" smtClean="0"/>
              <a:pPr/>
              <a:t>28/11/2022</a:t>
            </a:fld>
            <a:endParaRPr lang="pt-BR" dirty="0"/>
          </a:p>
        </p:txBody>
      </p:sp>
      <p:sp>
        <p:nvSpPr>
          <p:cNvPr id="6" name="Espaço Reservado para Rodapé 5">
            <a:extLst>
              <a:ext uri="{FF2B5EF4-FFF2-40B4-BE49-F238E27FC236}">
                <a16:creationId xmlns:a16="http://schemas.microsoft.com/office/drawing/2014/main" id="{81FF0352-6BCE-D927-E9DC-67010EE72887}"/>
              </a:ext>
            </a:extLst>
          </p:cNvPr>
          <p:cNvSpPr>
            <a:spLocks noGrp="1"/>
          </p:cNvSpPr>
          <p:nvPr>
            <p:ph type="ftr" sz="quarter" idx="11"/>
          </p:nvPr>
        </p:nvSpPr>
        <p:spPr/>
        <p:txBody>
          <a:bodyPr/>
          <a:lstStyle>
            <a:lvl1pPr>
              <a:defRPr>
                <a:latin typeface="Nunito" pitchFamily="2" charset="0"/>
              </a:defRPr>
            </a:lvl1pPr>
          </a:lstStyle>
          <a:p>
            <a:endParaRPr lang="pt-BR" dirty="0"/>
          </a:p>
        </p:txBody>
      </p:sp>
      <p:sp>
        <p:nvSpPr>
          <p:cNvPr id="7" name="Espaço Reservado para Número de Slide 6">
            <a:extLst>
              <a:ext uri="{FF2B5EF4-FFF2-40B4-BE49-F238E27FC236}">
                <a16:creationId xmlns:a16="http://schemas.microsoft.com/office/drawing/2014/main" id="{C04A3239-EE8C-D2BD-434A-6E4A8BFDA1DF}"/>
              </a:ext>
            </a:extLst>
          </p:cNvPr>
          <p:cNvSpPr>
            <a:spLocks noGrp="1"/>
          </p:cNvSpPr>
          <p:nvPr>
            <p:ph type="sldNum" sz="quarter" idx="12"/>
          </p:nvPr>
        </p:nvSpPr>
        <p:spPr/>
        <p:txBody>
          <a:bodyPr/>
          <a:lstStyle>
            <a:lvl1pPr>
              <a:defRPr>
                <a:latin typeface="Nunito" pitchFamily="2" charset="0"/>
              </a:defRPr>
            </a:lvl1pPr>
          </a:lstStyle>
          <a:p>
            <a:fld id="{4B01D7E3-8E8E-4338-BE0B-7B2C652EC785}" type="slidenum">
              <a:rPr lang="pt-BR" smtClean="0"/>
              <a:pPr/>
              <a:t>‹nº›</a:t>
            </a:fld>
            <a:endParaRPr lang="pt-BR" dirty="0"/>
          </a:p>
        </p:txBody>
      </p:sp>
    </p:spTree>
    <p:extLst>
      <p:ext uri="{BB962C8B-B14F-4D97-AF65-F5344CB8AC3E}">
        <p14:creationId xmlns:p14="http://schemas.microsoft.com/office/powerpoint/2010/main" val="635994085"/>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065705-C630-B74B-5465-02D61953B719}"/>
              </a:ext>
            </a:extLst>
          </p:cNvPr>
          <p:cNvSpPr>
            <a:spLocks noGrp="1"/>
          </p:cNvSpPr>
          <p:nvPr>
            <p:ph type="title"/>
          </p:nvPr>
        </p:nvSpPr>
        <p:spPr>
          <a:xfrm>
            <a:off x="839788" y="365125"/>
            <a:ext cx="10515600" cy="1325563"/>
          </a:xfrm>
        </p:spPr>
        <p:txBody>
          <a:bodyPr/>
          <a:lstStyle>
            <a:lvl1pPr>
              <a:defRPr>
                <a:latin typeface="Nunito" pitchFamily="2" charset="0"/>
              </a:defRPr>
            </a:lvl1pPr>
          </a:lstStyle>
          <a:p>
            <a:r>
              <a:rPr lang="pt-BR" dirty="0"/>
              <a:t>Clique para editar o título Mestre</a:t>
            </a:r>
          </a:p>
        </p:txBody>
      </p:sp>
      <p:sp>
        <p:nvSpPr>
          <p:cNvPr id="3" name="Espaço Reservado para Texto 2">
            <a:extLst>
              <a:ext uri="{FF2B5EF4-FFF2-40B4-BE49-F238E27FC236}">
                <a16:creationId xmlns:a16="http://schemas.microsoft.com/office/drawing/2014/main" id="{9DDA710A-C838-C005-B2D8-7C1BD7596F94}"/>
              </a:ext>
            </a:extLst>
          </p:cNvPr>
          <p:cNvSpPr>
            <a:spLocks noGrp="1"/>
          </p:cNvSpPr>
          <p:nvPr>
            <p:ph type="body" idx="1"/>
          </p:nvPr>
        </p:nvSpPr>
        <p:spPr>
          <a:xfrm>
            <a:off x="839788" y="1681163"/>
            <a:ext cx="5157787" cy="823912"/>
          </a:xfrm>
        </p:spPr>
        <p:txBody>
          <a:bodyPr anchor="b"/>
          <a:lstStyle>
            <a:lvl1pPr marL="0" indent="0">
              <a:buNone/>
              <a:defRPr sz="2400" b="1">
                <a:latin typeface="Nunito"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Clique para editar os estilos de texto Mestres</a:t>
            </a:r>
          </a:p>
        </p:txBody>
      </p:sp>
      <p:sp>
        <p:nvSpPr>
          <p:cNvPr id="4" name="Espaço Reservado para Conteúdo 3">
            <a:extLst>
              <a:ext uri="{FF2B5EF4-FFF2-40B4-BE49-F238E27FC236}">
                <a16:creationId xmlns:a16="http://schemas.microsoft.com/office/drawing/2014/main" id="{4D297DC3-3AFC-F207-6E7C-FAA80B4202B1}"/>
              </a:ext>
            </a:extLst>
          </p:cNvPr>
          <p:cNvSpPr>
            <a:spLocks noGrp="1"/>
          </p:cNvSpPr>
          <p:nvPr>
            <p:ph sz="half" idx="2"/>
          </p:nvPr>
        </p:nvSpPr>
        <p:spPr>
          <a:xfrm>
            <a:off x="839788" y="2505075"/>
            <a:ext cx="5157787" cy="3684588"/>
          </a:xfrm>
        </p:spPr>
        <p:txBody>
          <a:bodyPr/>
          <a:lstStyle>
            <a:lvl1pPr>
              <a:defRPr>
                <a:latin typeface="Nunito" pitchFamily="2" charset="0"/>
              </a:defRPr>
            </a:lvl1pPr>
            <a:lvl2pPr>
              <a:defRPr>
                <a:latin typeface="Nunito" pitchFamily="2" charset="0"/>
              </a:defRPr>
            </a:lvl2pPr>
            <a:lvl3pPr>
              <a:defRPr>
                <a:latin typeface="Nunito" pitchFamily="2" charset="0"/>
              </a:defRPr>
            </a:lvl3pPr>
            <a:lvl4pPr>
              <a:defRPr>
                <a:latin typeface="Nunito" pitchFamily="2" charset="0"/>
              </a:defRPr>
            </a:lvl4pPr>
            <a:lvl5pPr>
              <a:defRPr>
                <a:latin typeface="Nunito" pitchFamily="2" charset="0"/>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Texto 4">
            <a:extLst>
              <a:ext uri="{FF2B5EF4-FFF2-40B4-BE49-F238E27FC236}">
                <a16:creationId xmlns:a16="http://schemas.microsoft.com/office/drawing/2014/main" id="{1BE30940-7A6B-7073-C0E6-821E0F082C68}"/>
              </a:ext>
            </a:extLst>
          </p:cNvPr>
          <p:cNvSpPr>
            <a:spLocks noGrp="1"/>
          </p:cNvSpPr>
          <p:nvPr>
            <p:ph type="body" sz="quarter" idx="3"/>
          </p:nvPr>
        </p:nvSpPr>
        <p:spPr>
          <a:xfrm>
            <a:off x="6172200" y="1681163"/>
            <a:ext cx="5183188" cy="823912"/>
          </a:xfrm>
        </p:spPr>
        <p:txBody>
          <a:bodyPr anchor="b"/>
          <a:lstStyle>
            <a:lvl1pPr marL="0" indent="0">
              <a:buNone/>
              <a:defRPr sz="2400" b="1">
                <a:latin typeface="Nunito"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Clique para editar os estilos de texto Mestres</a:t>
            </a:r>
          </a:p>
        </p:txBody>
      </p:sp>
      <p:sp>
        <p:nvSpPr>
          <p:cNvPr id="6" name="Espaço Reservado para Conteúdo 5">
            <a:extLst>
              <a:ext uri="{FF2B5EF4-FFF2-40B4-BE49-F238E27FC236}">
                <a16:creationId xmlns:a16="http://schemas.microsoft.com/office/drawing/2014/main" id="{B6C8C6AD-BC6C-22BC-EB69-FDE7C2867974}"/>
              </a:ext>
            </a:extLst>
          </p:cNvPr>
          <p:cNvSpPr>
            <a:spLocks noGrp="1"/>
          </p:cNvSpPr>
          <p:nvPr>
            <p:ph sz="quarter" idx="4"/>
          </p:nvPr>
        </p:nvSpPr>
        <p:spPr>
          <a:xfrm>
            <a:off x="6172200" y="2505075"/>
            <a:ext cx="5183188" cy="3684588"/>
          </a:xfrm>
        </p:spPr>
        <p:txBody>
          <a:bodyPr/>
          <a:lstStyle>
            <a:lvl1pPr>
              <a:defRPr>
                <a:latin typeface="Nunito" pitchFamily="2" charset="0"/>
              </a:defRPr>
            </a:lvl1pPr>
            <a:lvl2pPr>
              <a:defRPr>
                <a:latin typeface="Nunito" pitchFamily="2" charset="0"/>
              </a:defRPr>
            </a:lvl2pPr>
            <a:lvl3pPr>
              <a:defRPr>
                <a:latin typeface="Nunito" pitchFamily="2" charset="0"/>
              </a:defRPr>
            </a:lvl3pPr>
            <a:lvl4pPr>
              <a:defRPr>
                <a:latin typeface="Nunito" pitchFamily="2" charset="0"/>
              </a:defRPr>
            </a:lvl4pPr>
            <a:lvl5pPr>
              <a:defRPr>
                <a:latin typeface="Nunito" pitchFamily="2" charset="0"/>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7" name="Espaço Reservado para Data 6">
            <a:extLst>
              <a:ext uri="{FF2B5EF4-FFF2-40B4-BE49-F238E27FC236}">
                <a16:creationId xmlns:a16="http://schemas.microsoft.com/office/drawing/2014/main" id="{3A2388FA-286D-2643-8F81-8FE5495E8D28}"/>
              </a:ext>
            </a:extLst>
          </p:cNvPr>
          <p:cNvSpPr>
            <a:spLocks noGrp="1"/>
          </p:cNvSpPr>
          <p:nvPr>
            <p:ph type="dt" sz="half" idx="10"/>
          </p:nvPr>
        </p:nvSpPr>
        <p:spPr/>
        <p:txBody>
          <a:bodyPr/>
          <a:lstStyle>
            <a:lvl1pPr>
              <a:defRPr>
                <a:latin typeface="Nunito" pitchFamily="2" charset="0"/>
              </a:defRPr>
            </a:lvl1pPr>
          </a:lstStyle>
          <a:p>
            <a:fld id="{424B5FD0-AB8E-45AD-8D96-9A28DA300025}" type="datetimeFigureOut">
              <a:rPr lang="pt-BR" smtClean="0"/>
              <a:pPr/>
              <a:t>28/11/2022</a:t>
            </a:fld>
            <a:endParaRPr lang="pt-BR" dirty="0"/>
          </a:p>
        </p:txBody>
      </p:sp>
      <p:sp>
        <p:nvSpPr>
          <p:cNvPr id="8" name="Espaço Reservado para Rodapé 7">
            <a:extLst>
              <a:ext uri="{FF2B5EF4-FFF2-40B4-BE49-F238E27FC236}">
                <a16:creationId xmlns:a16="http://schemas.microsoft.com/office/drawing/2014/main" id="{9ADA7D97-839E-7790-7AB3-5FA871A0267A}"/>
              </a:ext>
            </a:extLst>
          </p:cNvPr>
          <p:cNvSpPr>
            <a:spLocks noGrp="1"/>
          </p:cNvSpPr>
          <p:nvPr>
            <p:ph type="ftr" sz="quarter" idx="11"/>
          </p:nvPr>
        </p:nvSpPr>
        <p:spPr/>
        <p:txBody>
          <a:bodyPr/>
          <a:lstStyle>
            <a:lvl1pPr>
              <a:defRPr>
                <a:latin typeface="Nunito" pitchFamily="2" charset="0"/>
              </a:defRPr>
            </a:lvl1pPr>
          </a:lstStyle>
          <a:p>
            <a:endParaRPr lang="pt-BR" dirty="0"/>
          </a:p>
        </p:txBody>
      </p:sp>
      <p:sp>
        <p:nvSpPr>
          <p:cNvPr id="9" name="Espaço Reservado para Número de Slide 8">
            <a:extLst>
              <a:ext uri="{FF2B5EF4-FFF2-40B4-BE49-F238E27FC236}">
                <a16:creationId xmlns:a16="http://schemas.microsoft.com/office/drawing/2014/main" id="{B855D914-49D3-95E2-3130-1E070E4BDDBF}"/>
              </a:ext>
            </a:extLst>
          </p:cNvPr>
          <p:cNvSpPr>
            <a:spLocks noGrp="1"/>
          </p:cNvSpPr>
          <p:nvPr>
            <p:ph type="sldNum" sz="quarter" idx="12"/>
          </p:nvPr>
        </p:nvSpPr>
        <p:spPr/>
        <p:txBody>
          <a:bodyPr/>
          <a:lstStyle>
            <a:lvl1pPr>
              <a:defRPr>
                <a:latin typeface="Nunito" pitchFamily="2" charset="0"/>
              </a:defRPr>
            </a:lvl1pPr>
          </a:lstStyle>
          <a:p>
            <a:fld id="{4B01D7E3-8E8E-4338-BE0B-7B2C652EC785}" type="slidenum">
              <a:rPr lang="pt-BR" smtClean="0"/>
              <a:pPr/>
              <a:t>‹nº›</a:t>
            </a:fld>
            <a:endParaRPr lang="pt-BR" dirty="0"/>
          </a:p>
        </p:txBody>
      </p:sp>
    </p:spTree>
    <p:extLst>
      <p:ext uri="{BB962C8B-B14F-4D97-AF65-F5344CB8AC3E}">
        <p14:creationId xmlns:p14="http://schemas.microsoft.com/office/powerpoint/2010/main" val="784948132"/>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E50057-1E6C-6FCF-AB6A-2EC74CB708CD}"/>
              </a:ext>
            </a:extLst>
          </p:cNvPr>
          <p:cNvSpPr>
            <a:spLocks noGrp="1"/>
          </p:cNvSpPr>
          <p:nvPr>
            <p:ph type="title"/>
          </p:nvPr>
        </p:nvSpPr>
        <p:spPr/>
        <p:txBody>
          <a:bodyPr/>
          <a:lstStyle>
            <a:lvl1pPr>
              <a:defRPr>
                <a:latin typeface="Nunito" pitchFamily="2" charset="0"/>
              </a:defRPr>
            </a:lvl1pPr>
          </a:lstStyle>
          <a:p>
            <a:r>
              <a:rPr lang="pt-BR" dirty="0"/>
              <a:t>Clique para editar o título Mestre</a:t>
            </a:r>
          </a:p>
        </p:txBody>
      </p:sp>
      <p:sp>
        <p:nvSpPr>
          <p:cNvPr id="3" name="Espaço Reservado para Data 2">
            <a:extLst>
              <a:ext uri="{FF2B5EF4-FFF2-40B4-BE49-F238E27FC236}">
                <a16:creationId xmlns:a16="http://schemas.microsoft.com/office/drawing/2014/main" id="{7D711049-76AE-F6DE-77E7-26AE28C75192}"/>
              </a:ext>
            </a:extLst>
          </p:cNvPr>
          <p:cNvSpPr>
            <a:spLocks noGrp="1"/>
          </p:cNvSpPr>
          <p:nvPr>
            <p:ph type="dt" sz="half" idx="10"/>
          </p:nvPr>
        </p:nvSpPr>
        <p:spPr/>
        <p:txBody>
          <a:bodyPr/>
          <a:lstStyle>
            <a:lvl1pPr>
              <a:defRPr>
                <a:latin typeface="Nunito" pitchFamily="2" charset="0"/>
              </a:defRPr>
            </a:lvl1pPr>
          </a:lstStyle>
          <a:p>
            <a:fld id="{424B5FD0-AB8E-45AD-8D96-9A28DA300025}" type="datetimeFigureOut">
              <a:rPr lang="pt-BR" smtClean="0"/>
              <a:pPr/>
              <a:t>28/11/2022</a:t>
            </a:fld>
            <a:endParaRPr lang="pt-BR" dirty="0"/>
          </a:p>
        </p:txBody>
      </p:sp>
      <p:sp>
        <p:nvSpPr>
          <p:cNvPr id="4" name="Espaço Reservado para Rodapé 3">
            <a:extLst>
              <a:ext uri="{FF2B5EF4-FFF2-40B4-BE49-F238E27FC236}">
                <a16:creationId xmlns:a16="http://schemas.microsoft.com/office/drawing/2014/main" id="{08EC1C69-BE52-D3BB-23A0-1A2881864096}"/>
              </a:ext>
            </a:extLst>
          </p:cNvPr>
          <p:cNvSpPr>
            <a:spLocks noGrp="1"/>
          </p:cNvSpPr>
          <p:nvPr>
            <p:ph type="ftr" sz="quarter" idx="11"/>
          </p:nvPr>
        </p:nvSpPr>
        <p:spPr/>
        <p:txBody>
          <a:bodyPr/>
          <a:lstStyle>
            <a:lvl1pPr>
              <a:defRPr>
                <a:latin typeface="Nunito" pitchFamily="2" charset="0"/>
              </a:defRPr>
            </a:lvl1pPr>
          </a:lstStyle>
          <a:p>
            <a:endParaRPr lang="pt-BR" dirty="0"/>
          </a:p>
        </p:txBody>
      </p:sp>
      <p:sp>
        <p:nvSpPr>
          <p:cNvPr id="5" name="Espaço Reservado para Número de Slide 4">
            <a:extLst>
              <a:ext uri="{FF2B5EF4-FFF2-40B4-BE49-F238E27FC236}">
                <a16:creationId xmlns:a16="http://schemas.microsoft.com/office/drawing/2014/main" id="{7FA3380C-FB5D-9A5A-41D1-06E85AC99CA2}"/>
              </a:ext>
            </a:extLst>
          </p:cNvPr>
          <p:cNvSpPr>
            <a:spLocks noGrp="1"/>
          </p:cNvSpPr>
          <p:nvPr>
            <p:ph type="sldNum" sz="quarter" idx="12"/>
          </p:nvPr>
        </p:nvSpPr>
        <p:spPr/>
        <p:txBody>
          <a:bodyPr/>
          <a:lstStyle>
            <a:lvl1pPr>
              <a:defRPr>
                <a:latin typeface="Nunito" pitchFamily="2" charset="0"/>
              </a:defRPr>
            </a:lvl1pPr>
          </a:lstStyle>
          <a:p>
            <a:fld id="{4B01D7E3-8E8E-4338-BE0B-7B2C652EC785}" type="slidenum">
              <a:rPr lang="pt-BR" smtClean="0"/>
              <a:pPr/>
              <a:t>‹nº›</a:t>
            </a:fld>
            <a:endParaRPr lang="pt-BR" dirty="0"/>
          </a:p>
        </p:txBody>
      </p:sp>
    </p:spTree>
    <p:extLst>
      <p:ext uri="{BB962C8B-B14F-4D97-AF65-F5344CB8AC3E}">
        <p14:creationId xmlns:p14="http://schemas.microsoft.com/office/powerpoint/2010/main" val="4277381029"/>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04AC16AE-96D6-CB85-1286-4215414DA03C}"/>
              </a:ext>
            </a:extLst>
          </p:cNvPr>
          <p:cNvSpPr>
            <a:spLocks noGrp="1"/>
          </p:cNvSpPr>
          <p:nvPr>
            <p:ph type="dt" sz="half" idx="10"/>
          </p:nvPr>
        </p:nvSpPr>
        <p:spPr/>
        <p:txBody>
          <a:bodyPr/>
          <a:lstStyle>
            <a:lvl1pPr>
              <a:defRPr>
                <a:latin typeface="Nunito" pitchFamily="2" charset="0"/>
              </a:defRPr>
            </a:lvl1pPr>
          </a:lstStyle>
          <a:p>
            <a:fld id="{424B5FD0-AB8E-45AD-8D96-9A28DA300025}" type="datetimeFigureOut">
              <a:rPr lang="pt-BR" smtClean="0"/>
              <a:pPr/>
              <a:t>28/11/2022</a:t>
            </a:fld>
            <a:endParaRPr lang="pt-BR" dirty="0"/>
          </a:p>
        </p:txBody>
      </p:sp>
      <p:sp>
        <p:nvSpPr>
          <p:cNvPr id="3" name="Espaço Reservado para Rodapé 2">
            <a:extLst>
              <a:ext uri="{FF2B5EF4-FFF2-40B4-BE49-F238E27FC236}">
                <a16:creationId xmlns:a16="http://schemas.microsoft.com/office/drawing/2014/main" id="{BDC999DD-914C-EA59-C763-01A19F608645}"/>
              </a:ext>
            </a:extLst>
          </p:cNvPr>
          <p:cNvSpPr>
            <a:spLocks noGrp="1"/>
          </p:cNvSpPr>
          <p:nvPr>
            <p:ph type="ftr" sz="quarter" idx="11"/>
          </p:nvPr>
        </p:nvSpPr>
        <p:spPr/>
        <p:txBody>
          <a:bodyPr/>
          <a:lstStyle>
            <a:lvl1pPr>
              <a:defRPr>
                <a:latin typeface="Nunito" pitchFamily="2" charset="0"/>
              </a:defRPr>
            </a:lvl1pPr>
          </a:lstStyle>
          <a:p>
            <a:endParaRPr lang="pt-BR" dirty="0"/>
          </a:p>
        </p:txBody>
      </p:sp>
      <p:sp>
        <p:nvSpPr>
          <p:cNvPr id="4" name="Espaço Reservado para Número de Slide 3">
            <a:extLst>
              <a:ext uri="{FF2B5EF4-FFF2-40B4-BE49-F238E27FC236}">
                <a16:creationId xmlns:a16="http://schemas.microsoft.com/office/drawing/2014/main" id="{BA42C50A-3A56-219A-E4BA-31284541BB62}"/>
              </a:ext>
            </a:extLst>
          </p:cNvPr>
          <p:cNvSpPr>
            <a:spLocks noGrp="1"/>
          </p:cNvSpPr>
          <p:nvPr>
            <p:ph type="sldNum" sz="quarter" idx="12"/>
          </p:nvPr>
        </p:nvSpPr>
        <p:spPr/>
        <p:txBody>
          <a:bodyPr/>
          <a:lstStyle>
            <a:lvl1pPr>
              <a:defRPr>
                <a:latin typeface="Nunito" pitchFamily="2" charset="0"/>
              </a:defRPr>
            </a:lvl1pPr>
          </a:lstStyle>
          <a:p>
            <a:fld id="{4B01D7E3-8E8E-4338-BE0B-7B2C652EC785}" type="slidenum">
              <a:rPr lang="pt-BR" smtClean="0"/>
              <a:pPr/>
              <a:t>‹nº›</a:t>
            </a:fld>
            <a:endParaRPr lang="pt-BR" dirty="0"/>
          </a:p>
        </p:txBody>
      </p:sp>
    </p:spTree>
    <p:extLst>
      <p:ext uri="{BB962C8B-B14F-4D97-AF65-F5344CB8AC3E}">
        <p14:creationId xmlns:p14="http://schemas.microsoft.com/office/powerpoint/2010/main" val="782876346"/>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D1780-718B-84CD-277F-5F3F5C4B0D0A}"/>
              </a:ext>
            </a:extLst>
          </p:cNvPr>
          <p:cNvSpPr>
            <a:spLocks noGrp="1"/>
          </p:cNvSpPr>
          <p:nvPr>
            <p:ph type="title"/>
          </p:nvPr>
        </p:nvSpPr>
        <p:spPr>
          <a:xfrm>
            <a:off x="839788" y="457200"/>
            <a:ext cx="3932237" cy="1600200"/>
          </a:xfrm>
        </p:spPr>
        <p:txBody>
          <a:bodyPr anchor="b"/>
          <a:lstStyle>
            <a:lvl1pPr>
              <a:defRPr sz="3200">
                <a:latin typeface="Nunito" pitchFamily="2" charset="0"/>
              </a:defRPr>
            </a:lvl1pPr>
          </a:lstStyle>
          <a:p>
            <a:r>
              <a:rPr lang="pt-BR" dirty="0"/>
              <a:t>Clique para editar o título Mestre</a:t>
            </a:r>
          </a:p>
        </p:txBody>
      </p:sp>
      <p:sp>
        <p:nvSpPr>
          <p:cNvPr id="3" name="Espaço Reservado para Conteúdo 2">
            <a:extLst>
              <a:ext uri="{FF2B5EF4-FFF2-40B4-BE49-F238E27FC236}">
                <a16:creationId xmlns:a16="http://schemas.microsoft.com/office/drawing/2014/main" id="{5DF93D62-9633-7CD6-F142-C9521542B2EC}"/>
              </a:ext>
            </a:extLst>
          </p:cNvPr>
          <p:cNvSpPr>
            <a:spLocks noGrp="1"/>
          </p:cNvSpPr>
          <p:nvPr>
            <p:ph idx="1"/>
          </p:nvPr>
        </p:nvSpPr>
        <p:spPr>
          <a:xfrm>
            <a:off x="5183188" y="987425"/>
            <a:ext cx="6172200" cy="4873625"/>
          </a:xfrm>
        </p:spPr>
        <p:txBody>
          <a:bodyPr/>
          <a:lstStyle>
            <a:lvl1pPr>
              <a:defRPr sz="3200">
                <a:latin typeface="Nunito" pitchFamily="2" charset="0"/>
              </a:defRPr>
            </a:lvl1pPr>
            <a:lvl2pPr>
              <a:defRPr sz="2800">
                <a:latin typeface="Nunito" pitchFamily="2" charset="0"/>
              </a:defRPr>
            </a:lvl2pPr>
            <a:lvl3pPr>
              <a:defRPr sz="2400">
                <a:latin typeface="Nunito" pitchFamily="2" charset="0"/>
              </a:defRPr>
            </a:lvl3pPr>
            <a:lvl4pPr>
              <a:defRPr sz="2000">
                <a:latin typeface="Nunito" pitchFamily="2" charset="0"/>
              </a:defRPr>
            </a:lvl4pPr>
            <a:lvl5pPr>
              <a:defRPr sz="2000">
                <a:latin typeface="Nunito" pitchFamily="2" charset="0"/>
              </a:defRPr>
            </a:lvl5pPr>
            <a:lvl6pPr>
              <a:defRPr sz="2000"/>
            </a:lvl6pPr>
            <a:lvl7pPr>
              <a:defRPr sz="2000"/>
            </a:lvl7pPr>
            <a:lvl8pPr>
              <a:defRPr sz="2000"/>
            </a:lvl8pPr>
            <a:lvl9pPr>
              <a:defRPr sz="2000"/>
            </a:lvl9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Texto 3">
            <a:extLst>
              <a:ext uri="{FF2B5EF4-FFF2-40B4-BE49-F238E27FC236}">
                <a16:creationId xmlns:a16="http://schemas.microsoft.com/office/drawing/2014/main" id="{5DC03395-B9FC-8513-F809-0D975B5C0834}"/>
              </a:ext>
            </a:extLst>
          </p:cNvPr>
          <p:cNvSpPr>
            <a:spLocks noGrp="1"/>
          </p:cNvSpPr>
          <p:nvPr>
            <p:ph type="body" sz="half" idx="2"/>
          </p:nvPr>
        </p:nvSpPr>
        <p:spPr>
          <a:xfrm>
            <a:off x="839788" y="2057400"/>
            <a:ext cx="3932237" cy="3811588"/>
          </a:xfrm>
        </p:spPr>
        <p:txBody>
          <a:bodyPr/>
          <a:lstStyle>
            <a:lvl1pPr marL="0" indent="0">
              <a:buNone/>
              <a:defRPr sz="1600">
                <a:latin typeface="Nunito"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dirty="0"/>
              <a:t>Clique para editar os estilos de texto Mestres</a:t>
            </a:r>
          </a:p>
        </p:txBody>
      </p:sp>
      <p:sp>
        <p:nvSpPr>
          <p:cNvPr id="5" name="Espaço Reservado para Data 4">
            <a:extLst>
              <a:ext uri="{FF2B5EF4-FFF2-40B4-BE49-F238E27FC236}">
                <a16:creationId xmlns:a16="http://schemas.microsoft.com/office/drawing/2014/main" id="{F4442097-5536-2879-DD96-8EE9746BE6DA}"/>
              </a:ext>
            </a:extLst>
          </p:cNvPr>
          <p:cNvSpPr>
            <a:spLocks noGrp="1"/>
          </p:cNvSpPr>
          <p:nvPr>
            <p:ph type="dt" sz="half" idx="10"/>
          </p:nvPr>
        </p:nvSpPr>
        <p:spPr/>
        <p:txBody>
          <a:bodyPr/>
          <a:lstStyle>
            <a:lvl1pPr>
              <a:defRPr>
                <a:latin typeface="Nunito" pitchFamily="2" charset="0"/>
              </a:defRPr>
            </a:lvl1pPr>
          </a:lstStyle>
          <a:p>
            <a:fld id="{424B5FD0-AB8E-45AD-8D96-9A28DA300025}" type="datetimeFigureOut">
              <a:rPr lang="pt-BR" smtClean="0"/>
              <a:pPr/>
              <a:t>28/11/2022</a:t>
            </a:fld>
            <a:endParaRPr lang="pt-BR" dirty="0"/>
          </a:p>
        </p:txBody>
      </p:sp>
      <p:sp>
        <p:nvSpPr>
          <p:cNvPr id="6" name="Espaço Reservado para Rodapé 5">
            <a:extLst>
              <a:ext uri="{FF2B5EF4-FFF2-40B4-BE49-F238E27FC236}">
                <a16:creationId xmlns:a16="http://schemas.microsoft.com/office/drawing/2014/main" id="{6EAE90F2-D2C9-42CB-A09E-35BA8880BEB1}"/>
              </a:ext>
            </a:extLst>
          </p:cNvPr>
          <p:cNvSpPr>
            <a:spLocks noGrp="1"/>
          </p:cNvSpPr>
          <p:nvPr>
            <p:ph type="ftr" sz="quarter" idx="11"/>
          </p:nvPr>
        </p:nvSpPr>
        <p:spPr/>
        <p:txBody>
          <a:bodyPr/>
          <a:lstStyle>
            <a:lvl1pPr>
              <a:defRPr>
                <a:latin typeface="Nunito" pitchFamily="2" charset="0"/>
              </a:defRPr>
            </a:lvl1pPr>
          </a:lstStyle>
          <a:p>
            <a:endParaRPr lang="pt-BR" dirty="0"/>
          </a:p>
        </p:txBody>
      </p:sp>
      <p:sp>
        <p:nvSpPr>
          <p:cNvPr id="7" name="Espaço Reservado para Número de Slide 6">
            <a:extLst>
              <a:ext uri="{FF2B5EF4-FFF2-40B4-BE49-F238E27FC236}">
                <a16:creationId xmlns:a16="http://schemas.microsoft.com/office/drawing/2014/main" id="{1EE6846E-E3DA-A32A-6812-6A6CE7258745}"/>
              </a:ext>
            </a:extLst>
          </p:cNvPr>
          <p:cNvSpPr>
            <a:spLocks noGrp="1"/>
          </p:cNvSpPr>
          <p:nvPr>
            <p:ph type="sldNum" sz="quarter" idx="12"/>
          </p:nvPr>
        </p:nvSpPr>
        <p:spPr/>
        <p:txBody>
          <a:bodyPr/>
          <a:lstStyle>
            <a:lvl1pPr>
              <a:defRPr>
                <a:latin typeface="Nunito" pitchFamily="2" charset="0"/>
              </a:defRPr>
            </a:lvl1pPr>
          </a:lstStyle>
          <a:p>
            <a:fld id="{4B01D7E3-8E8E-4338-BE0B-7B2C652EC785}" type="slidenum">
              <a:rPr lang="pt-BR" smtClean="0"/>
              <a:pPr/>
              <a:t>‹nº›</a:t>
            </a:fld>
            <a:endParaRPr lang="pt-BR" dirty="0"/>
          </a:p>
        </p:txBody>
      </p:sp>
    </p:spTree>
    <p:extLst>
      <p:ext uri="{BB962C8B-B14F-4D97-AF65-F5344CB8AC3E}">
        <p14:creationId xmlns:p14="http://schemas.microsoft.com/office/powerpoint/2010/main" val="1659180900"/>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5E882D-BF8B-9597-4791-C7E2707D2CC5}"/>
              </a:ext>
            </a:extLst>
          </p:cNvPr>
          <p:cNvSpPr>
            <a:spLocks noGrp="1"/>
          </p:cNvSpPr>
          <p:nvPr>
            <p:ph type="title"/>
          </p:nvPr>
        </p:nvSpPr>
        <p:spPr>
          <a:xfrm>
            <a:off x="839788" y="457200"/>
            <a:ext cx="3932237" cy="1600200"/>
          </a:xfrm>
        </p:spPr>
        <p:txBody>
          <a:bodyPr anchor="b"/>
          <a:lstStyle>
            <a:lvl1pPr>
              <a:defRPr sz="3200">
                <a:latin typeface="Nunito" pitchFamily="2" charset="0"/>
              </a:defRPr>
            </a:lvl1pPr>
          </a:lstStyle>
          <a:p>
            <a:r>
              <a:rPr lang="pt-BR" dirty="0"/>
              <a:t>Clique para editar o título Mestre</a:t>
            </a:r>
          </a:p>
        </p:txBody>
      </p:sp>
      <p:sp>
        <p:nvSpPr>
          <p:cNvPr id="3" name="Espaço Reservado para Imagem 2">
            <a:extLst>
              <a:ext uri="{FF2B5EF4-FFF2-40B4-BE49-F238E27FC236}">
                <a16:creationId xmlns:a16="http://schemas.microsoft.com/office/drawing/2014/main" id="{A2D0A963-8EF9-96FF-CF54-466C1069D2AF}"/>
              </a:ext>
            </a:extLst>
          </p:cNvPr>
          <p:cNvSpPr>
            <a:spLocks noGrp="1"/>
          </p:cNvSpPr>
          <p:nvPr>
            <p:ph type="pic" idx="1"/>
          </p:nvPr>
        </p:nvSpPr>
        <p:spPr>
          <a:xfrm>
            <a:off x="5183188" y="987425"/>
            <a:ext cx="6172200" cy="4873625"/>
          </a:xfrm>
        </p:spPr>
        <p:txBody>
          <a:bodyPr/>
          <a:lstStyle>
            <a:lvl1pPr marL="0" indent="0">
              <a:buNone/>
              <a:defRPr sz="3200">
                <a:latin typeface="Nunito"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dirty="0"/>
          </a:p>
        </p:txBody>
      </p:sp>
      <p:sp>
        <p:nvSpPr>
          <p:cNvPr id="4" name="Espaço Reservado para Texto 3">
            <a:extLst>
              <a:ext uri="{FF2B5EF4-FFF2-40B4-BE49-F238E27FC236}">
                <a16:creationId xmlns:a16="http://schemas.microsoft.com/office/drawing/2014/main" id="{A258CEEF-B3D1-A158-722E-FA24400F72C6}"/>
              </a:ext>
            </a:extLst>
          </p:cNvPr>
          <p:cNvSpPr>
            <a:spLocks noGrp="1"/>
          </p:cNvSpPr>
          <p:nvPr>
            <p:ph type="body" sz="half" idx="2"/>
          </p:nvPr>
        </p:nvSpPr>
        <p:spPr>
          <a:xfrm>
            <a:off x="839788" y="2057400"/>
            <a:ext cx="3932237" cy="3811588"/>
          </a:xfrm>
        </p:spPr>
        <p:txBody>
          <a:bodyPr/>
          <a:lstStyle>
            <a:lvl1pPr marL="0" indent="0">
              <a:buNone/>
              <a:defRPr sz="1600">
                <a:latin typeface="Nunito"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dirty="0"/>
              <a:t>Clique para editar os estilos de texto Mestres</a:t>
            </a:r>
          </a:p>
        </p:txBody>
      </p:sp>
      <p:sp>
        <p:nvSpPr>
          <p:cNvPr id="5" name="Espaço Reservado para Data 4">
            <a:extLst>
              <a:ext uri="{FF2B5EF4-FFF2-40B4-BE49-F238E27FC236}">
                <a16:creationId xmlns:a16="http://schemas.microsoft.com/office/drawing/2014/main" id="{206477AD-76D6-8550-3C39-BC3F7C36C441}"/>
              </a:ext>
            </a:extLst>
          </p:cNvPr>
          <p:cNvSpPr>
            <a:spLocks noGrp="1"/>
          </p:cNvSpPr>
          <p:nvPr>
            <p:ph type="dt" sz="half" idx="10"/>
          </p:nvPr>
        </p:nvSpPr>
        <p:spPr/>
        <p:txBody>
          <a:bodyPr/>
          <a:lstStyle>
            <a:lvl1pPr>
              <a:defRPr>
                <a:latin typeface="Nunito" pitchFamily="2" charset="0"/>
              </a:defRPr>
            </a:lvl1pPr>
          </a:lstStyle>
          <a:p>
            <a:fld id="{424B5FD0-AB8E-45AD-8D96-9A28DA300025}" type="datetimeFigureOut">
              <a:rPr lang="pt-BR" smtClean="0"/>
              <a:pPr/>
              <a:t>28/11/2022</a:t>
            </a:fld>
            <a:endParaRPr lang="pt-BR" dirty="0"/>
          </a:p>
        </p:txBody>
      </p:sp>
      <p:sp>
        <p:nvSpPr>
          <p:cNvPr id="6" name="Espaço Reservado para Rodapé 5">
            <a:extLst>
              <a:ext uri="{FF2B5EF4-FFF2-40B4-BE49-F238E27FC236}">
                <a16:creationId xmlns:a16="http://schemas.microsoft.com/office/drawing/2014/main" id="{33C62E02-7154-5E41-9E73-2D40A4DC3569}"/>
              </a:ext>
            </a:extLst>
          </p:cNvPr>
          <p:cNvSpPr>
            <a:spLocks noGrp="1"/>
          </p:cNvSpPr>
          <p:nvPr>
            <p:ph type="ftr" sz="quarter" idx="11"/>
          </p:nvPr>
        </p:nvSpPr>
        <p:spPr/>
        <p:txBody>
          <a:bodyPr/>
          <a:lstStyle>
            <a:lvl1pPr>
              <a:defRPr>
                <a:latin typeface="Nunito" pitchFamily="2" charset="0"/>
              </a:defRPr>
            </a:lvl1pPr>
          </a:lstStyle>
          <a:p>
            <a:endParaRPr lang="pt-BR" dirty="0"/>
          </a:p>
        </p:txBody>
      </p:sp>
      <p:sp>
        <p:nvSpPr>
          <p:cNvPr id="7" name="Espaço Reservado para Número de Slide 6">
            <a:extLst>
              <a:ext uri="{FF2B5EF4-FFF2-40B4-BE49-F238E27FC236}">
                <a16:creationId xmlns:a16="http://schemas.microsoft.com/office/drawing/2014/main" id="{AAE55BC1-1643-6D5D-8593-E31C2B4C3402}"/>
              </a:ext>
            </a:extLst>
          </p:cNvPr>
          <p:cNvSpPr>
            <a:spLocks noGrp="1"/>
          </p:cNvSpPr>
          <p:nvPr>
            <p:ph type="sldNum" sz="quarter" idx="12"/>
          </p:nvPr>
        </p:nvSpPr>
        <p:spPr/>
        <p:txBody>
          <a:bodyPr/>
          <a:lstStyle>
            <a:lvl1pPr>
              <a:defRPr>
                <a:latin typeface="Nunito" pitchFamily="2" charset="0"/>
              </a:defRPr>
            </a:lvl1pPr>
          </a:lstStyle>
          <a:p>
            <a:fld id="{4B01D7E3-8E8E-4338-BE0B-7B2C652EC785}" type="slidenum">
              <a:rPr lang="pt-BR" smtClean="0"/>
              <a:pPr/>
              <a:t>‹nº›</a:t>
            </a:fld>
            <a:endParaRPr lang="pt-BR" dirty="0"/>
          </a:p>
        </p:txBody>
      </p:sp>
    </p:spTree>
    <p:extLst>
      <p:ext uri="{BB962C8B-B14F-4D97-AF65-F5344CB8AC3E}">
        <p14:creationId xmlns:p14="http://schemas.microsoft.com/office/powerpoint/2010/main" val="724768526"/>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F729C0BC-FF5C-85AE-EF7C-10B949C56B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2023EB3A-1E01-21CD-7D89-A1CB06B26F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1CE7341B-FF07-609F-FF0A-13DA961C4E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Nunito" pitchFamily="2" charset="0"/>
              </a:defRPr>
            </a:lvl1pPr>
          </a:lstStyle>
          <a:p>
            <a:fld id="{424B5FD0-AB8E-45AD-8D96-9A28DA300025}" type="datetimeFigureOut">
              <a:rPr lang="pt-BR" smtClean="0"/>
              <a:pPr/>
              <a:t>28/11/2022</a:t>
            </a:fld>
            <a:endParaRPr lang="pt-BR" dirty="0"/>
          </a:p>
        </p:txBody>
      </p:sp>
      <p:sp>
        <p:nvSpPr>
          <p:cNvPr id="5" name="Espaço Reservado para Rodapé 4">
            <a:extLst>
              <a:ext uri="{FF2B5EF4-FFF2-40B4-BE49-F238E27FC236}">
                <a16:creationId xmlns:a16="http://schemas.microsoft.com/office/drawing/2014/main" id="{AE99A7FA-D635-E8F9-2BEB-B52247B708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Nunito" pitchFamily="2" charset="0"/>
              </a:defRPr>
            </a:lvl1pPr>
          </a:lstStyle>
          <a:p>
            <a:endParaRPr lang="pt-BR" dirty="0"/>
          </a:p>
        </p:txBody>
      </p:sp>
      <p:sp>
        <p:nvSpPr>
          <p:cNvPr id="6" name="Espaço Reservado para Número de Slide 5">
            <a:extLst>
              <a:ext uri="{FF2B5EF4-FFF2-40B4-BE49-F238E27FC236}">
                <a16:creationId xmlns:a16="http://schemas.microsoft.com/office/drawing/2014/main" id="{37A883FC-110F-ADD7-AFC3-F0181C09A3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Nunito" pitchFamily="2" charset="0"/>
              </a:defRPr>
            </a:lvl1pPr>
          </a:lstStyle>
          <a:p>
            <a:fld id="{4B01D7E3-8E8E-4338-BE0B-7B2C652EC785}" type="slidenum">
              <a:rPr lang="pt-BR" smtClean="0"/>
              <a:pPr/>
              <a:t>‹nº›</a:t>
            </a:fld>
            <a:endParaRPr lang="pt-BR" dirty="0"/>
          </a:p>
        </p:txBody>
      </p:sp>
      <p:pic>
        <p:nvPicPr>
          <p:cNvPr id="7" name="Imagem 6">
            <a:extLst>
              <a:ext uri="{FF2B5EF4-FFF2-40B4-BE49-F238E27FC236}">
                <a16:creationId xmlns:a16="http://schemas.microsoft.com/office/drawing/2014/main" id="{4921703C-4BC3-3597-BF3C-16F645441BF0}"/>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43924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Nunit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7.wmf"/><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GYhTw5ZZc5s" TargetMode="External"/><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0.png"/><Relationship Id="rId10" Type="http://schemas.openxmlformats.org/officeDocument/2006/relationships/hyperlink" Target="https://phet.colorado.edu/pt_BR/simulations/coulombs-law" TargetMode="External"/><Relationship Id="rId4" Type="http://schemas.openxmlformats.org/officeDocument/2006/relationships/image" Target="../media/image120.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C61249E0-A1D3-E350-8538-28E23E153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CaixaDeTexto 4">
            <a:extLst>
              <a:ext uri="{FF2B5EF4-FFF2-40B4-BE49-F238E27FC236}">
                <a16:creationId xmlns:a16="http://schemas.microsoft.com/office/drawing/2014/main" id="{35B90979-7E44-86C6-83D5-3614001C28A0}"/>
              </a:ext>
            </a:extLst>
          </p:cNvPr>
          <p:cNvSpPr txBox="1"/>
          <p:nvPr/>
        </p:nvSpPr>
        <p:spPr>
          <a:xfrm>
            <a:off x="127387" y="3429000"/>
            <a:ext cx="7080967" cy="584775"/>
          </a:xfrm>
          <a:prstGeom prst="rect">
            <a:avLst/>
          </a:prstGeom>
          <a:noFill/>
        </p:spPr>
        <p:txBody>
          <a:bodyPr wrap="square" rtlCol="0">
            <a:spAutoFit/>
          </a:bodyPr>
          <a:lstStyle/>
          <a:p>
            <a:pPr>
              <a:tabLst>
                <a:tab pos="2508250" algn="l"/>
              </a:tabLst>
            </a:pPr>
            <a:r>
              <a:rPr lang="pt-BR" sz="3200" dirty="0">
                <a:solidFill>
                  <a:srgbClr val="0B5E98"/>
                </a:solidFill>
                <a:latin typeface="Nunito ExtraBold" pitchFamily="2" charset="0"/>
              </a:rPr>
              <a:t>Força elétrica </a:t>
            </a:r>
          </a:p>
        </p:txBody>
      </p:sp>
      <p:sp>
        <p:nvSpPr>
          <p:cNvPr id="6" name="CaixaDeTexto 5">
            <a:extLst>
              <a:ext uri="{FF2B5EF4-FFF2-40B4-BE49-F238E27FC236}">
                <a16:creationId xmlns:a16="http://schemas.microsoft.com/office/drawing/2014/main" id="{AFB7AE80-AEA0-6F5B-409D-FD8A25AB0B9A}"/>
              </a:ext>
            </a:extLst>
          </p:cNvPr>
          <p:cNvSpPr txBox="1"/>
          <p:nvPr/>
        </p:nvSpPr>
        <p:spPr>
          <a:xfrm>
            <a:off x="127387" y="4677079"/>
            <a:ext cx="3673784" cy="461665"/>
          </a:xfrm>
          <a:prstGeom prst="rect">
            <a:avLst/>
          </a:prstGeom>
          <a:noFill/>
        </p:spPr>
        <p:txBody>
          <a:bodyPr wrap="square" rtlCol="0">
            <a:spAutoFit/>
          </a:bodyPr>
          <a:lstStyle/>
          <a:p>
            <a:r>
              <a:rPr lang="pt-BR" sz="2400" dirty="0">
                <a:solidFill>
                  <a:srgbClr val="52AFEF"/>
                </a:solidFill>
                <a:latin typeface="Nunito" pitchFamily="2" charset="77"/>
              </a:rPr>
              <a:t>Eletrostática</a:t>
            </a:r>
          </a:p>
        </p:txBody>
      </p:sp>
      <p:sp>
        <p:nvSpPr>
          <p:cNvPr id="7" name="CaixaDeTexto 6">
            <a:extLst>
              <a:ext uri="{FF2B5EF4-FFF2-40B4-BE49-F238E27FC236}">
                <a16:creationId xmlns:a16="http://schemas.microsoft.com/office/drawing/2014/main" id="{D473AE42-367D-B4C1-D677-3C38F3B47EAC}"/>
              </a:ext>
            </a:extLst>
          </p:cNvPr>
          <p:cNvSpPr txBox="1"/>
          <p:nvPr/>
        </p:nvSpPr>
        <p:spPr>
          <a:xfrm>
            <a:off x="307497" y="6247490"/>
            <a:ext cx="1545579" cy="584775"/>
          </a:xfrm>
          <a:prstGeom prst="rect">
            <a:avLst/>
          </a:prstGeom>
          <a:noFill/>
        </p:spPr>
        <p:txBody>
          <a:bodyPr wrap="square" rtlCol="0">
            <a:spAutoFit/>
          </a:bodyPr>
          <a:lstStyle/>
          <a:p>
            <a:r>
              <a:rPr lang="pt-BR" sz="1600" dirty="0">
                <a:solidFill>
                  <a:srgbClr val="52AFEF"/>
                </a:solidFill>
                <a:latin typeface="Nunito" pitchFamily="2" charset="77"/>
              </a:rPr>
              <a:t>AULA 003</a:t>
            </a:r>
          </a:p>
          <a:p>
            <a:endParaRPr lang="pt-BR" sz="1600" dirty="0">
              <a:solidFill>
                <a:srgbClr val="52AFEF"/>
              </a:solidFill>
              <a:latin typeface="Nunito" pitchFamily="2" charset="77"/>
            </a:endParaRPr>
          </a:p>
        </p:txBody>
      </p:sp>
    </p:spTree>
    <p:extLst>
      <p:ext uri="{BB962C8B-B14F-4D97-AF65-F5344CB8AC3E}">
        <p14:creationId xmlns:p14="http://schemas.microsoft.com/office/powerpoint/2010/main" val="182785591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de cantos arredondados 2"/>
          <p:cNvSpPr/>
          <p:nvPr/>
        </p:nvSpPr>
        <p:spPr bwMode="auto">
          <a:xfrm>
            <a:off x="485775" y="4191405"/>
            <a:ext cx="9036496" cy="387205"/>
          </a:xfrm>
          <a:prstGeom prst="roundRect">
            <a:avLst/>
          </a:prstGeom>
          <a:solidFill>
            <a:srgbClr val="ABE1FA">
              <a:alpha val="30000"/>
            </a:srgbClr>
          </a:solid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pt-BR" sz="2400" u="sng">
              <a:latin typeface="Times New Roman" pitchFamily="18" charset="0"/>
            </a:endParaRPr>
          </a:p>
        </p:txBody>
      </p:sp>
      <p:sp>
        <p:nvSpPr>
          <p:cNvPr id="4" name="Retângulo 3"/>
          <p:cNvSpPr/>
          <p:nvPr/>
        </p:nvSpPr>
        <p:spPr>
          <a:xfrm>
            <a:off x="485775" y="1716288"/>
            <a:ext cx="11220450" cy="2862322"/>
          </a:xfrm>
          <a:prstGeom prst="rect">
            <a:avLst/>
          </a:prstGeom>
        </p:spPr>
        <p:txBody>
          <a:bodyPr wrap="square">
            <a:spAutoFit/>
          </a:bodyPr>
          <a:lstStyle/>
          <a:p>
            <a:pPr algn="just"/>
            <a:r>
              <a:rPr lang="pt-BR" sz="2000" b="1" dirty="0">
                <a:latin typeface="Nunito" pitchFamily="2" charset="0"/>
              </a:rPr>
              <a:t>(ACAFE SC) </a:t>
            </a:r>
            <a:r>
              <a:rPr lang="pt-BR" sz="2000" dirty="0">
                <a:latin typeface="Nunito" pitchFamily="2" charset="0"/>
              </a:rPr>
              <a:t>Sabe-se que duas cargas elétricas exercem forças elétricas uma sobre a outra. </a:t>
            </a:r>
          </a:p>
          <a:p>
            <a:pPr algn="just"/>
            <a:endParaRPr lang="pt-BR" sz="2000" dirty="0">
              <a:latin typeface="Nunito" pitchFamily="2" charset="0"/>
            </a:endParaRPr>
          </a:p>
          <a:p>
            <a:pPr algn="just"/>
            <a:r>
              <a:rPr lang="pt-BR" sz="2000" dirty="0">
                <a:latin typeface="Nunito" pitchFamily="2" charset="0"/>
              </a:rPr>
              <a:t>Em relação a essas forças, é correto afirmar que terão:</a:t>
            </a:r>
          </a:p>
          <a:p>
            <a:pPr algn="just"/>
            <a:endParaRPr lang="pt-BR" sz="2000" dirty="0">
              <a:latin typeface="Nunito" pitchFamily="2" charset="0"/>
            </a:endParaRPr>
          </a:p>
          <a:p>
            <a:pPr algn="just"/>
            <a:r>
              <a:rPr lang="pt-BR" sz="2000" dirty="0">
                <a:latin typeface="Nunito" pitchFamily="2" charset="0"/>
              </a:rPr>
              <a:t>a)	sentidos opostos, somente se as cargas tiverem sinais contrários.</a:t>
            </a:r>
          </a:p>
          <a:p>
            <a:pPr algn="just"/>
            <a:r>
              <a:rPr lang="pt-BR" sz="2000" dirty="0">
                <a:latin typeface="Nunito" pitchFamily="2" charset="0"/>
              </a:rPr>
              <a:t>b)	o mesmo sentido, se as cargas tiverem o mesmo sinal.</a:t>
            </a:r>
          </a:p>
          <a:p>
            <a:pPr algn="just"/>
            <a:r>
              <a:rPr lang="pt-BR" sz="2000" dirty="0">
                <a:latin typeface="Nunito" pitchFamily="2" charset="0"/>
              </a:rPr>
              <a:t>c)	o mesmo sentido, se as cargas tiverem sinais contrários.</a:t>
            </a:r>
          </a:p>
          <a:p>
            <a:pPr algn="just"/>
            <a:r>
              <a:rPr lang="pt-BR" sz="2000" dirty="0">
                <a:latin typeface="Nunito" pitchFamily="2" charset="0"/>
              </a:rPr>
              <a:t>d)	sentidos opostos, somente se as cargas tiverem o mesmo sinal.	</a:t>
            </a:r>
          </a:p>
          <a:p>
            <a:pPr algn="just"/>
            <a:r>
              <a:rPr lang="pt-BR" sz="2000" dirty="0">
                <a:latin typeface="Nunito" pitchFamily="2" charset="0"/>
              </a:rPr>
              <a:t>e)	sentidos sempre opostos, independentemente dos sinais das cargas.</a:t>
            </a:r>
          </a:p>
        </p:txBody>
      </p:sp>
      <p:sp>
        <p:nvSpPr>
          <p:cNvPr id="2" name="Rectangle 2">
            <a:extLst>
              <a:ext uri="{FF2B5EF4-FFF2-40B4-BE49-F238E27FC236}">
                <a16:creationId xmlns:a16="http://schemas.microsoft.com/office/drawing/2014/main" id="{48D7F7B6-4C93-4098-9FA9-CE057702416F}"/>
              </a:ext>
            </a:extLst>
          </p:cNvPr>
          <p:cNvSpPr txBox="1">
            <a:spLocks noChangeArrowheads="1"/>
          </p:cNvSpPr>
          <p:nvPr/>
        </p:nvSpPr>
        <p:spPr>
          <a:xfrm>
            <a:off x="206952" y="421407"/>
            <a:ext cx="6817014" cy="8034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pitchFamily="2" charset="0"/>
                <a:ea typeface="+mj-ea"/>
                <a:cs typeface="+mj-cs"/>
              </a:defRPr>
            </a:lvl1pPr>
          </a:lstStyle>
          <a:p>
            <a:r>
              <a:rPr lang="pt-BR" sz="2800" dirty="0">
                <a:latin typeface="Nunito ExtraBold" pitchFamily="2" charset="0"/>
              </a:rPr>
              <a:t>Exercício</a:t>
            </a:r>
          </a:p>
        </p:txBody>
      </p:sp>
      <p:cxnSp>
        <p:nvCxnSpPr>
          <p:cNvPr id="5" name="Conector reto 4">
            <a:extLst>
              <a:ext uri="{FF2B5EF4-FFF2-40B4-BE49-F238E27FC236}">
                <a16:creationId xmlns:a16="http://schemas.microsoft.com/office/drawing/2014/main" id="{D264A74D-1AFE-46F5-F37C-8B632F845DAA}"/>
              </a:ext>
            </a:extLst>
          </p:cNvPr>
          <p:cNvCxnSpPr/>
          <p:nvPr/>
        </p:nvCxnSpPr>
        <p:spPr>
          <a:xfrm>
            <a:off x="206952" y="1224827"/>
            <a:ext cx="11499273" cy="0"/>
          </a:xfrm>
          <a:prstGeom prst="line">
            <a:avLst/>
          </a:prstGeom>
          <a:ln w="28575">
            <a:solidFill>
              <a:srgbClr val="0070C0"/>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81576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221095" y="1264427"/>
            <a:ext cx="11970905" cy="2492990"/>
          </a:xfrm>
          <a:prstGeom prst="rect">
            <a:avLst/>
          </a:prstGeom>
        </p:spPr>
        <p:txBody>
          <a:bodyPr wrap="square">
            <a:spAutoFit/>
          </a:bodyPr>
          <a:lstStyle/>
          <a:p>
            <a:pPr algn="just"/>
            <a:r>
              <a:rPr lang="pt-BR" sz="2400" dirty="0">
                <a:latin typeface="Nunito" pitchFamily="2" charset="0"/>
              </a:rPr>
              <a:t>O módulo da força elétrica entre duas cargas puntiformes, de módulos iguais a </a:t>
            </a:r>
            <a:r>
              <a:rPr lang="pt-BR" sz="2400" b="1" dirty="0">
                <a:latin typeface="Nunito" pitchFamily="2" charset="0"/>
              </a:rPr>
              <a:t>Q</a:t>
            </a:r>
            <a:r>
              <a:rPr lang="pt-BR" sz="2400" dirty="0">
                <a:latin typeface="Nunito" pitchFamily="2" charset="0"/>
              </a:rPr>
              <a:t>, varia com a distância entre elas, conforme mostra o gráfico da figura abaixo.</a:t>
            </a:r>
          </a:p>
          <a:p>
            <a:pPr algn="just"/>
            <a:r>
              <a:rPr lang="pt-BR" sz="2400" dirty="0">
                <a:latin typeface="Nunito" pitchFamily="2" charset="0"/>
                <a:cs typeface="Arial" panose="020B0604020202020204" pitchFamily="34" charset="0"/>
              </a:rPr>
              <a:t>Se o módulo da força elétrica é </a:t>
            </a:r>
            <a:r>
              <a:rPr lang="pt-BR" sz="2400" b="1" dirty="0">
                <a:latin typeface="Nunito" pitchFamily="2" charset="0"/>
                <a:cs typeface="Arial" panose="020B0604020202020204" pitchFamily="34" charset="0"/>
              </a:rPr>
              <a:t>F</a:t>
            </a:r>
            <a:r>
              <a:rPr lang="pt-BR" sz="2400" dirty="0">
                <a:latin typeface="Nunito" pitchFamily="2" charset="0"/>
                <a:cs typeface="Arial" panose="020B0604020202020204" pitchFamily="34" charset="0"/>
              </a:rPr>
              <a:t> quando a distância entre as cargas é </a:t>
            </a:r>
            <a:r>
              <a:rPr lang="pt-BR" sz="2400" b="1" dirty="0">
                <a:latin typeface="Nunito" pitchFamily="2" charset="0"/>
                <a:cs typeface="Arial" panose="020B0604020202020204" pitchFamily="34" charset="0"/>
              </a:rPr>
              <a:t>d</a:t>
            </a:r>
            <a:r>
              <a:rPr lang="pt-BR" sz="2400" dirty="0">
                <a:latin typeface="Nunito" pitchFamily="2" charset="0"/>
                <a:cs typeface="Arial" panose="020B0604020202020204" pitchFamily="34" charset="0"/>
              </a:rPr>
              <a:t>, então, quando o módulo da força elétrica for </a:t>
            </a:r>
            <a:r>
              <a:rPr lang="pt-BR" sz="2400" b="1" dirty="0">
                <a:latin typeface="Nunito" pitchFamily="2" charset="0"/>
                <a:cs typeface="Arial" panose="020B0604020202020204" pitchFamily="34" charset="0"/>
              </a:rPr>
              <a:t>F/2</a:t>
            </a:r>
            <a:r>
              <a:rPr lang="pt-BR" sz="2400" dirty="0">
                <a:latin typeface="Nunito" pitchFamily="2" charset="0"/>
                <a:cs typeface="Arial" panose="020B0604020202020204" pitchFamily="34" charset="0"/>
              </a:rPr>
              <a:t>, a distância entre as cargas será?</a:t>
            </a:r>
          </a:p>
          <a:p>
            <a:pPr algn="just"/>
            <a:endParaRPr lang="pt-BR" sz="2400" dirty="0">
              <a:latin typeface="Nunito" pitchFamily="2" charset="0"/>
            </a:endParaRPr>
          </a:p>
          <a:p>
            <a:pPr algn="just"/>
            <a:endParaRPr lang="pt-BR" sz="3600" dirty="0">
              <a:solidFill>
                <a:srgbClr val="000000"/>
              </a:solidFill>
              <a:latin typeface="Nunito" pitchFamily="2" charset="0"/>
              <a:cs typeface="Arial" panose="020B0604020202020204" pitchFamily="34" charset="0"/>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776" y="3032282"/>
            <a:ext cx="3384376" cy="3421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CaixaDeTexto 3"/>
              <p:cNvSpPr txBox="1"/>
              <p:nvPr/>
            </p:nvSpPr>
            <p:spPr>
              <a:xfrm>
                <a:off x="7320136" y="4281144"/>
                <a:ext cx="1435906" cy="401970"/>
              </a:xfrm>
              <a:prstGeom prst="rect">
                <a:avLst/>
              </a:prstGeom>
              <a:solidFill>
                <a:schemeClr val="accent5">
                  <a:lumMod val="20000"/>
                  <a:lumOff val="80000"/>
                </a:schemeClr>
              </a:solidFill>
              <a:ln w="38100">
                <a:solidFill>
                  <a:srgbClr val="0000FF"/>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pt-BR" b="1">
                          <a:solidFill>
                            <a:srgbClr val="0000FF"/>
                          </a:solidFill>
                          <a:latin typeface="Cambria Math"/>
                        </a:rPr>
                        <m:t>𝐝</m:t>
                      </m:r>
                      <m:r>
                        <a:rPr lang="pt-BR" b="1">
                          <a:solidFill>
                            <a:srgbClr val="0000FF"/>
                          </a:solidFill>
                          <a:latin typeface="Cambria Math"/>
                        </a:rPr>
                        <m:t>´=</m:t>
                      </m:r>
                      <m:r>
                        <a:rPr lang="pt-BR" b="1">
                          <a:solidFill>
                            <a:srgbClr val="0000FF"/>
                          </a:solidFill>
                          <a:latin typeface="Cambria Math"/>
                        </a:rPr>
                        <m:t>𝐝</m:t>
                      </m:r>
                      <m:rad>
                        <m:radPr>
                          <m:degHide m:val="on"/>
                          <m:ctrlPr>
                            <a:rPr lang="pt-BR" b="1" i="1">
                              <a:solidFill>
                                <a:srgbClr val="0000FF"/>
                              </a:solidFill>
                              <a:latin typeface="Cambria Math" panose="02040503050406030204" pitchFamily="18" charset="0"/>
                            </a:rPr>
                          </m:ctrlPr>
                        </m:radPr>
                        <m:deg/>
                        <m:e>
                          <m:r>
                            <a:rPr lang="pt-BR" b="1">
                              <a:solidFill>
                                <a:srgbClr val="0000FF"/>
                              </a:solidFill>
                              <a:latin typeface="Cambria Math"/>
                            </a:rPr>
                            <m:t>𝟐</m:t>
                          </m:r>
                        </m:e>
                      </m:rad>
                      <m:r>
                        <a:rPr lang="pt-BR" b="1">
                          <a:solidFill>
                            <a:srgbClr val="0000FF"/>
                          </a:solidFill>
                          <a:latin typeface="Cambria Math"/>
                        </a:rPr>
                        <m:t> </m:t>
                      </m:r>
                      <m:r>
                        <a:rPr lang="pt-BR" b="1">
                          <a:solidFill>
                            <a:srgbClr val="0000FF"/>
                          </a:solidFill>
                          <a:latin typeface="Cambria Math"/>
                        </a:rPr>
                        <m:t>𝐦</m:t>
                      </m:r>
                    </m:oMath>
                  </m:oMathPara>
                </a14:m>
                <a:endParaRPr lang="pt-BR" b="1" dirty="0">
                  <a:solidFill>
                    <a:srgbClr val="0000FF"/>
                  </a:solidFill>
                </a:endParaRPr>
              </a:p>
            </p:txBody>
          </p:sp>
        </mc:Choice>
        <mc:Fallback xmlns="">
          <p:sp>
            <p:nvSpPr>
              <p:cNvPr id="4" name="CaixaDeTexto 3"/>
              <p:cNvSpPr txBox="1">
                <a:spLocks noRot="1" noChangeAspect="1" noMove="1" noResize="1" noEditPoints="1" noAdjustHandles="1" noChangeArrowheads="1" noChangeShapeType="1" noTextEdit="1"/>
              </p:cNvSpPr>
              <p:nvPr/>
            </p:nvSpPr>
            <p:spPr>
              <a:xfrm>
                <a:off x="7320136" y="4281144"/>
                <a:ext cx="1435906" cy="401970"/>
              </a:xfrm>
              <a:prstGeom prst="rect">
                <a:avLst/>
              </a:prstGeom>
              <a:blipFill>
                <a:blip r:embed="rId3"/>
                <a:stretch>
                  <a:fillRect/>
                </a:stretch>
              </a:blipFill>
              <a:ln w="38100">
                <a:solidFill>
                  <a:srgbClr val="0000FF"/>
                </a:solidFill>
              </a:ln>
            </p:spPr>
            <p:txBody>
              <a:bodyPr/>
              <a:lstStyle/>
              <a:p>
                <a:r>
                  <a:rPr lang="pt-BR">
                    <a:noFill/>
                  </a:rPr>
                  <a:t> </a:t>
                </a:r>
              </a:p>
            </p:txBody>
          </p:sp>
        </mc:Fallback>
      </mc:AlternateContent>
      <p:sp>
        <p:nvSpPr>
          <p:cNvPr id="5" name="Rectangle 2">
            <a:extLst>
              <a:ext uri="{FF2B5EF4-FFF2-40B4-BE49-F238E27FC236}">
                <a16:creationId xmlns:a16="http://schemas.microsoft.com/office/drawing/2014/main" id="{FF7A8935-A496-A934-80BE-4AA6EDCF7383}"/>
              </a:ext>
            </a:extLst>
          </p:cNvPr>
          <p:cNvSpPr txBox="1">
            <a:spLocks noChangeArrowheads="1"/>
          </p:cNvSpPr>
          <p:nvPr/>
        </p:nvSpPr>
        <p:spPr>
          <a:xfrm>
            <a:off x="221095" y="404664"/>
            <a:ext cx="6817014" cy="8034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pitchFamily="2" charset="0"/>
                <a:ea typeface="+mj-ea"/>
                <a:cs typeface="+mj-cs"/>
              </a:defRPr>
            </a:lvl1pPr>
          </a:lstStyle>
          <a:p>
            <a:r>
              <a:rPr lang="pt-BR" sz="2800" dirty="0">
                <a:latin typeface="Nunito ExtraBold" pitchFamily="2" charset="0"/>
              </a:rPr>
              <a:t>Exercício</a:t>
            </a:r>
          </a:p>
        </p:txBody>
      </p:sp>
      <p:cxnSp>
        <p:nvCxnSpPr>
          <p:cNvPr id="6" name="Conector reto 5">
            <a:extLst>
              <a:ext uri="{FF2B5EF4-FFF2-40B4-BE49-F238E27FC236}">
                <a16:creationId xmlns:a16="http://schemas.microsoft.com/office/drawing/2014/main" id="{E08C5014-2538-A7EA-B46F-EEB88F303C53}"/>
              </a:ext>
            </a:extLst>
          </p:cNvPr>
          <p:cNvCxnSpPr/>
          <p:nvPr/>
        </p:nvCxnSpPr>
        <p:spPr>
          <a:xfrm>
            <a:off x="221095" y="1036141"/>
            <a:ext cx="11499273" cy="0"/>
          </a:xfrm>
          <a:prstGeom prst="line">
            <a:avLst/>
          </a:prstGeom>
          <a:ln w="28575">
            <a:solidFill>
              <a:srgbClr val="0070C0"/>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474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p:cNvSpPr/>
          <p:nvPr/>
        </p:nvSpPr>
        <p:spPr>
          <a:xfrm>
            <a:off x="3496014" y="1785173"/>
            <a:ext cx="807335" cy="799427"/>
          </a:xfrm>
          <a:prstGeom prst="ellipse">
            <a:avLst/>
          </a:prstGeom>
          <a:solidFill>
            <a:srgbClr val="FF6600"/>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algn="ctr" fontAlgn="base">
              <a:spcBef>
                <a:spcPct val="0"/>
              </a:spcBef>
              <a:spcAft>
                <a:spcPct val="0"/>
              </a:spcAft>
              <a:defRPr/>
            </a:pPr>
            <a:endParaRPr lang="pt-BR" kern="0" dirty="0">
              <a:solidFill>
                <a:srgbClr val="FF0000"/>
              </a:solidFill>
              <a:latin typeface="Nunito" pitchFamily="2" charset="0"/>
            </a:endParaRPr>
          </a:p>
        </p:txBody>
      </p:sp>
      <p:cxnSp>
        <p:nvCxnSpPr>
          <p:cNvPr id="5" name="Conector de seta reta 4"/>
          <p:cNvCxnSpPr/>
          <p:nvPr/>
        </p:nvCxnSpPr>
        <p:spPr>
          <a:xfrm>
            <a:off x="4302493" y="2093275"/>
            <a:ext cx="1800352" cy="0"/>
          </a:xfrm>
          <a:prstGeom prst="straightConnector1">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p:cxnSp>
        <p:nvCxnSpPr>
          <p:cNvPr id="6" name="Conector de seta reta 5"/>
          <p:cNvCxnSpPr/>
          <p:nvPr/>
        </p:nvCxnSpPr>
        <p:spPr>
          <a:xfrm>
            <a:off x="4289431" y="2359578"/>
            <a:ext cx="1440160" cy="0"/>
          </a:xfrm>
          <a:prstGeom prst="straightConnector1">
            <a:avLst/>
          </a:prstGeom>
          <a:noFill/>
          <a:ln w="25400" cap="flat" cmpd="sng" algn="ctr">
            <a:solidFill>
              <a:srgbClr val="206B11"/>
            </a:solidFill>
            <a:prstDash val="solid"/>
            <a:tailEnd type="arrow"/>
          </a:ln>
          <a:effectLst>
            <a:outerShdw blurRad="40000" dist="20000" dir="5400000" rotWithShape="0">
              <a:srgbClr val="000000">
                <a:alpha val="38000"/>
              </a:srgbClr>
            </a:outerShdw>
          </a:effectLst>
        </p:spPr>
      </p:cxnSp>
      <mc:AlternateContent xmlns:mc="http://schemas.openxmlformats.org/markup-compatibility/2006" xmlns:a14="http://schemas.microsoft.com/office/drawing/2010/main">
        <mc:Choice Requires="a14">
          <p:sp>
            <p:nvSpPr>
              <p:cNvPr id="7" name="CaixaDeTexto 6"/>
              <p:cNvSpPr txBox="1"/>
              <p:nvPr/>
            </p:nvSpPr>
            <p:spPr>
              <a:xfrm>
                <a:off x="4858666" y="1426883"/>
                <a:ext cx="449161" cy="402931"/>
              </a:xfrm>
              <a:prstGeom prst="rect">
                <a:avLst/>
              </a:prstGeom>
              <a:noFill/>
            </p:spPr>
            <p:txBody>
              <a:bodyPr wrap="non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pt-BR" b="1" i="1">
                              <a:solidFill>
                                <a:srgbClr val="FF0000"/>
                              </a:solidFill>
                              <a:latin typeface="Cambria Math" panose="02040503050406030204" pitchFamily="18" charset="0"/>
                            </a:rPr>
                          </m:ctrlPr>
                        </m:accPr>
                        <m:e>
                          <m:r>
                            <a:rPr lang="pt-BR" b="1">
                              <a:solidFill>
                                <a:srgbClr val="FF0000"/>
                              </a:solidFill>
                              <a:latin typeface="Cambria Math"/>
                            </a:rPr>
                            <m:t>𝐅</m:t>
                          </m:r>
                        </m:e>
                      </m:acc>
                      <m:r>
                        <a:rPr lang="pt-BR" b="1" baseline="-25000">
                          <a:solidFill>
                            <a:srgbClr val="FF0000"/>
                          </a:solidFill>
                          <a:latin typeface="Cambria Math"/>
                        </a:rPr>
                        <m:t>𝟏</m:t>
                      </m:r>
                    </m:oMath>
                  </m:oMathPara>
                </a14:m>
                <a:endParaRPr lang="pt-BR" b="1" baseline="-25000" dirty="0" err="1">
                  <a:solidFill>
                    <a:srgbClr val="FF0000"/>
                  </a:solidFill>
                  <a:latin typeface="Nunito" pitchFamily="2" charset="0"/>
                  <a:ea typeface="MS PGothic" pitchFamily="34" charset="-128"/>
                  <a:cs typeface="Century Gothic"/>
                </a:endParaRPr>
              </a:p>
            </p:txBody>
          </p:sp>
        </mc:Choice>
        <mc:Fallback xmlns="">
          <p:sp>
            <p:nvSpPr>
              <p:cNvPr id="7" name="CaixaDeTexto 6"/>
              <p:cNvSpPr txBox="1">
                <a:spLocks noRot="1" noChangeAspect="1" noMove="1" noResize="1" noEditPoints="1" noAdjustHandles="1" noChangeArrowheads="1" noChangeShapeType="1" noTextEdit="1"/>
              </p:cNvSpPr>
              <p:nvPr/>
            </p:nvSpPr>
            <p:spPr>
              <a:xfrm>
                <a:off x="4858666" y="1426883"/>
                <a:ext cx="449161" cy="402931"/>
              </a:xfrm>
              <a:prstGeom prst="rect">
                <a:avLst/>
              </a:prstGeom>
              <a:blipFill>
                <a:blip r:embed="rId2"/>
                <a:stretch>
                  <a:fillRect t="-21212" r="-21622" b="-15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p:cNvSpPr txBox="1"/>
              <p:nvPr/>
            </p:nvSpPr>
            <p:spPr>
              <a:xfrm>
                <a:off x="4734695" y="2359579"/>
                <a:ext cx="449161" cy="402931"/>
              </a:xfrm>
              <a:prstGeom prst="rect">
                <a:avLst/>
              </a:prstGeom>
              <a:noFill/>
            </p:spPr>
            <p:txBody>
              <a:bodyPr wrap="non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pt-BR" b="1" i="1">
                              <a:solidFill>
                                <a:srgbClr val="206B11">
                                  <a:lumMod val="75000"/>
                                </a:srgbClr>
                              </a:solidFill>
                              <a:latin typeface="Cambria Math" panose="02040503050406030204" pitchFamily="18" charset="0"/>
                            </a:rPr>
                          </m:ctrlPr>
                        </m:accPr>
                        <m:e>
                          <m:r>
                            <a:rPr lang="pt-BR" b="1">
                              <a:solidFill>
                                <a:srgbClr val="206B11">
                                  <a:lumMod val="75000"/>
                                </a:srgbClr>
                              </a:solidFill>
                              <a:latin typeface="Cambria Math"/>
                            </a:rPr>
                            <m:t>𝐅</m:t>
                          </m:r>
                        </m:e>
                      </m:acc>
                      <m:r>
                        <a:rPr lang="pt-BR" b="1" baseline="-25000">
                          <a:solidFill>
                            <a:srgbClr val="206B11">
                              <a:lumMod val="75000"/>
                            </a:srgbClr>
                          </a:solidFill>
                          <a:latin typeface="Cambria Math"/>
                        </a:rPr>
                        <m:t>𝟐</m:t>
                      </m:r>
                    </m:oMath>
                  </m:oMathPara>
                </a14:m>
                <a:endParaRPr lang="pt-BR" b="1" baseline="-25000" dirty="0" err="1">
                  <a:solidFill>
                    <a:srgbClr val="206B11">
                      <a:lumMod val="75000"/>
                    </a:srgbClr>
                  </a:solidFill>
                  <a:latin typeface="Nunito" pitchFamily="2" charset="0"/>
                  <a:ea typeface="MS PGothic" pitchFamily="34" charset="-128"/>
                  <a:cs typeface="Century Gothic"/>
                </a:endParaRPr>
              </a:p>
            </p:txBody>
          </p:sp>
        </mc:Choice>
        <mc:Fallback xmlns="">
          <p:sp>
            <p:nvSpPr>
              <p:cNvPr id="8" name="CaixaDeTexto 7"/>
              <p:cNvSpPr txBox="1">
                <a:spLocks noRot="1" noChangeAspect="1" noMove="1" noResize="1" noEditPoints="1" noAdjustHandles="1" noChangeArrowheads="1" noChangeShapeType="1" noTextEdit="1"/>
              </p:cNvSpPr>
              <p:nvPr/>
            </p:nvSpPr>
            <p:spPr>
              <a:xfrm>
                <a:off x="4734695" y="2359579"/>
                <a:ext cx="449161" cy="402931"/>
              </a:xfrm>
              <a:prstGeom prst="rect">
                <a:avLst/>
              </a:prstGeom>
              <a:blipFill>
                <a:blip r:embed="rId3"/>
                <a:stretch>
                  <a:fillRect t="-21212" r="-21918" b="-1515"/>
                </a:stretch>
              </a:blipFill>
            </p:spPr>
            <p:txBody>
              <a:bodyPr/>
              <a:lstStyle/>
              <a:p>
                <a:r>
                  <a:rPr lang="pt-BR">
                    <a:noFill/>
                  </a:rPr>
                  <a:t> </a:t>
                </a:r>
              </a:p>
            </p:txBody>
          </p:sp>
        </mc:Fallback>
      </mc:AlternateContent>
      <p:sp>
        <p:nvSpPr>
          <p:cNvPr id="9" name="Elipse 8"/>
          <p:cNvSpPr/>
          <p:nvPr/>
        </p:nvSpPr>
        <p:spPr>
          <a:xfrm>
            <a:off x="3496014" y="3356993"/>
            <a:ext cx="807335" cy="799427"/>
          </a:xfrm>
          <a:prstGeom prst="ellipse">
            <a:avLst/>
          </a:prstGeom>
          <a:solidFill>
            <a:srgbClr val="FF6600"/>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algn="ctr" fontAlgn="base">
              <a:spcBef>
                <a:spcPct val="0"/>
              </a:spcBef>
              <a:spcAft>
                <a:spcPct val="0"/>
              </a:spcAft>
              <a:defRPr/>
            </a:pPr>
            <a:endParaRPr lang="pt-BR" kern="0" dirty="0">
              <a:solidFill>
                <a:srgbClr val="FF0000"/>
              </a:solidFill>
              <a:latin typeface="Nunito" pitchFamily="2" charset="0"/>
            </a:endParaRPr>
          </a:p>
        </p:txBody>
      </p:sp>
      <p:cxnSp>
        <p:nvCxnSpPr>
          <p:cNvPr id="10" name="Conector de seta reta 9"/>
          <p:cNvCxnSpPr/>
          <p:nvPr/>
        </p:nvCxnSpPr>
        <p:spPr>
          <a:xfrm>
            <a:off x="4283230" y="3591337"/>
            <a:ext cx="1800352" cy="0"/>
          </a:xfrm>
          <a:prstGeom prst="straightConnector1">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p:cxnSp>
        <p:nvCxnSpPr>
          <p:cNvPr id="11" name="Conector de seta reta 10"/>
          <p:cNvCxnSpPr/>
          <p:nvPr/>
        </p:nvCxnSpPr>
        <p:spPr>
          <a:xfrm>
            <a:off x="2062906" y="3857640"/>
            <a:ext cx="1440160" cy="0"/>
          </a:xfrm>
          <a:prstGeom prst="straightConnector1">
            <a:avLst/>
          </a:prstGeom>
          <a:noFill/>
          <a:ln w="25400" cap="flat" cmpd="sng" algn="ctr">
            <a:solidFill>
              <a:srgbClr val="206B11"/>
            </a:solidFill>
            <a:prstDash val="solid"/>
            <a:headEnd type="arrow"/>
            <a:tailEnd type="none"/>
          </a:ln>
          <a:effectLst>
            <a:outerShdw blurRad="40000" dist="20000" dir="5400000" rotWithShape="0">
              <a:srgbClr val="000000">
                <a:alpha val="38000"/>
              </a:srgbClr>
            </a:outerShdw>
          </a:effectLst>
        </p:spPr>
      </p:cxnSp>
      <mc:AlternateContent xmlns:mc="http://schemas.openxmlformats.org/markup-compatibility/2006" xmlns:a14="http://schemas.microsoft.com/office/drawing/2010/main">
        <mc:Choice Requires="a14">
          <p:sp>
            <p:nvSpPr>
              <p:cNvPr id="12" name="CaixaDeTexto 11"/>
              <p:cNvSpPr txBox="1"/>
              <p:nvPr/>
            </p:nvSpPr>
            <p:spPr>
              <a:xfrm>
                <a:off x="4799857" y="3055575"/>
                <a:ext cx="449161" cy="402931"/>
              </a:xfrm>
              <a:prstGeom prst="rect">
                <a:avLst/>
              </a:prstGeom>
              <a:noFill/>
            </p:spPr>
            <p:txBody>
              <a:bodyPr wrap="non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pt-BR" b="1" i="1">
                              <a:solidFill>
                                <a:srgbClr val="FF0000"/>
                              </a:solidFill>
                              <a:latin typeface="Cambria Math" panose="02040503050406030204" pitchFamily="18" charset="0"/>
                            </a:rPr>
                          </m:ctrlPr>
                        </m:accPr>
                        <m:e>
                          <m:r>
                            <a:rPr lang="pt-BR" b="1">
                              <a:solidFill>
                                <a:srgbClr val="FF0000"/>
                              </a:solidFill>
                              <a:latin typeface="Cambria Math"/>
                            </a:rPr>
                            <m:t>𝐅</m:t>
                          </m:r>
                        </m:e>
                      </m:acc>
                      <m:r>
                        <a:rPr lang="pt-BR" b="1" baseline="-25000">
                          <a:solidFill>
                            <a:srgbClr val="FF0000"/>
                          </a:solidFill>
                          <a:latin typeface="Cambria Math"/>
                        </a:rPr>
                        <m:t>𝟏</m:t>
                      </m:r>
                    </m:oMath>
                  </m:oMathPara>
                </a14:m>
                <a:endParaRPr lang="pt-BR" b="1" baseline="-25000" dirty="0" err="1">
                  <a:solidFill>
                    <a:srgbClr val="FF0000"/>
                  </a:solidFill>
                  <a:latin typeface="Nunito" pitchFamily="2" charset="0"/>
                  <a:ea typeface="MS PGothic" pitchFamily="34" charset="-128"/>
                  <a:cs typeface="Century Gothic"/>
                </a:endParaRPr>
              </a:p>
            </p:txBody>
          </p:sp>
        </mc:Choice>
        <mc:Fallback xmlns="">
          <p:sp>
            <p:nvSpPr>
              <p:cNvPr id="12" name="CaixaDeTexto 11"/>
              <p:cNvSpPr txBox="1">
                <a:spLocks noRot="1" noChangeAspect="1" noMove="1" noResize="1" noEditPoints="1" noAdjustHandles="1" noChangeArrowheads="1" noChangeShapeType="1" noTextEdit="1"/>
              </p:cNvSpPr>
              <p:nvPr/>
            </p:nvSpPr>
            <p:spPr>
              <a:xfrm>
                <a:off x="4799857" y="3055575"/>
                <a:ext cx="449161" cy="402931"/>
              </a:xfrm>
              <a:prstGeom prst="rect">
                <a:avLst/>
              </a:prstGeom>
              <a:blipFill>
                <a:blip r:embed="rId4"/>
                <a:stretch>
                  <a:fillRect t="-21212" r="-21622" b="-15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p:cNvSpPr txBox="1"/>
              <p:nvPr/>
            </p:nvSpPr>
            <p:spPr>
              <a:xfrm>
                <a:off x="2675148" y="3857641"/>
                <a:ext cx="449161" cy="402931"/>
              </a:xfrm>
              <a:prstGeom prst="rect">
                <a:avLst/>
              </a:prstGeom>
              <a:noFill/>
            </p:spPr>
            <p:txBody>
              <a:bodyPr wrap="non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pt-BR" b="1" i="1">
                              <a:solidFill>
                                <a:srgbClr val="206B11">
                                  <a:lumMod val="75000"/>
                                </a:srgbClr>
                              </a:solidFill>
                              <a:latin typeface="Cambria Math" panose="02040503050406030204" pitchFamily="18" charset="0"/>
                            </a:rPr>
                          </m:ctrlPr>
                        </m:accPr>
                        <m:e>
                          <m:r>
                            <a:rPr lang="pt-BR" b="1">
                              <a:solidFill>
                                <a:srgbClr val="206B11">
                                  <a:lumMod val="75000"/>
                                </a:srgbClr>
                              </a:solidFill>
                              <a:latin typeface="Cambria Math"/>
                            </a:rPr>
                            <m:t>𝐅</m:t>
                          </m:r>
                        </m:e>
                      </m:acc>
                      <m:r>
                        <a:rPr lang="pt-BR" b="1" baseline="-25000">
                          <a:solidFill>
                            <a:srgbClr val="206B11">
                              <a:lumMod val="75000"/>
                            </a:srgbClr>
                          </a:solidFill>
                          <a:latin typeface="Cambria Math"/>
                        </a:rPr>
                        <m:t>𝟐</m:t>
                      </m:r>
                    </m:oMath>
                  </m:oMathPara>
                </a14:m>
                <a:endParaRPr lang="pt-BR" b="1" baseline="-25000" dirty="0" err="1">
                  <a:solidFill>
                    <a:srgbClr val="206B11">
                      <a:lumMod val="75000"/>
                    </a:srgbClr>
                  </a:solidFill>
                  <a:latin typeface="Nunito" pitchFamily="2" charset="0"/>
                  <a:ea typeface="MS PGothic" pitchFamily="34" charset="-128"/>
                  <a:cs typeface="Century Gothic"/>
                </a:endParaRPr>
              </a:p>
            </p:txBody>
          </p:sp>
        </mc:Choice>
        <mc:Fallback xmlns="">
          <p:sp>
            <p:nvSpPr>
              <p:cNvPr id="13" name="CaixaDeTexto 12"/>
              <p:cNvSpPr txBox="1">
                <a:spLocks noRot="1" noChangeAspect="1" noMove="1" noResize="1" noEditPoints="1" noAdjustHandles="1" noChangeArrowheads="1" noChangeShapeType="1" noTextEdit="1"/>
              </p:cNvSpPr>
              <p:nvPr/>
            </p:nvSpPr>
            <p:spPr>
              <a:xfrm>
                <a:off x="2675148" y="3857641"/>
                <a:ext cx="449161" cy="402931"/>
              </a:xfrm>
              <a:prstGeom prst="rect">
                <a:avLst/>
              </a:prstGeom>
              <a:blipFill>
                <a:blip r:embed="rId5"/>
                <a:stretch>
                  <a:fillRect t="-21212" r="-2027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p:cNvSpPr txBox="1"/>
              <p:nvPr/>
            </p:nvSpPr>
            <p:spPr>
              <a:xfrm>
                <a:off x="6240016" y="1988841"/>
                <a:ext cx="2187522" cy="425181"/>
              </a:xfrm>
              <a:prstGeom prst="rect">
                <a:avLst/>
              </a:prstGeom>
              <a:noFill/>
            </p:spPr>
            <p:txBody>
              <a:bodyPr wrap="non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d>
                        <m:dPr>
                          <m:begChr m:val="|"/>
                          <m:endChr m:val="|"/>
                          <m:ctrlPr>
                            <a:rPr lang="pt-BR" b="1" i="1">
                              <a:solidFill>
                                <a:prstClr val="black"/>
                              </a:solidFill>
                              <a:latin typeface="Cambria Math" panose="02040503050406030204" pitchFamily="18" charset="0"/>
                            </a:rPr>
                          </m:ctrlPr>
                        </m:dPr>
                        <m:e>
                          <m:acc>
                            <m:accPr>
                              <m:chr m:val="⃗"/>
                              <m:ctrlPr>
                                <a:rPr lang="pt-BR" b="1" i="1">
                                  <a:solidFill>
                                    <a:prstClr val="black"/>
                                  </a:solidFill>
                                  <a:latin typeface="Cambria Math" panose="02040503050406030204" pitchFamily="18" charset="0"/>
                                </a:rPr>
                              </m:ctrlPr>
                            </m:accPr>
                            <m:e>
                              <m:r>
                                <a:rPr lang="pt-BR" b="1">
                                  <a:solidFill>
                                    <a:prstClr val="black"/>
                                  </a:solidFill>
                                  <a:latin typeface="Cambria Math"/>
                                </a:rPr>
                                <m:t>𝐅</m:t>
                              </m:r>
                            </m:e>
                          </m:acc>
                          <m:r>
                            <a:rPr lang="pt-BR" b="1" baseline="-25000">
                              <a:solidFill>
                                <a:prstClr val="black"/>
                              </a:solidFill>
                              <a:latin typeface="Cambria Math"/>
                            </a:rPr>
                            <m:t>𝐑</m:t>
                          </m:r>
                        </m:e>
                      </m:d>
                      <m:r>
                        <a:rPr lang="pt-BR" b="1">
                          <a:solidFill>
                            <a:prstClr val="black"/>
                          </a:solidFill>
                          <a:latin typeface="Cambria Math"/>
                        </a:rPr>
                        <m:t>=</m:t>
                      </m:r>
                      <m:sSub>
                        <m:sSubPr>
                          <m:ctrlPr>
                            <a:rPr lang="pt-BR" b="1" i="1">
                              <a:solidFill>
                                <a:prstClr val="black"/>
                              </a:solidFill>
                              <a:latin typeface="Cambria Math" panose="02040503050406030204" pitchFamily="18" charset="0"/>
                            </a:rPr>
                          </m:ctrlPr>
                        </m:sSubPr>
                        <m:e>
                          <m:r>
                            <a:rPr lang="pt-BR" b="1">
                              <a:solidFill>
                                <a:prstClr val="black"/>
                              </a:solidFill>
                              <a:latin typeface="Cambria Math"/>
                            </a:rPr>
                            <m:t>𝐅</m:t>
                          </m:r>
                        </m:e>
                        <m:sub>
                          <m:r>
                            <a:rPr lang="pt-BR" b="1">
                              <a:solidFill>
                                <a:prstClr val="black"/>
                              </a:solidFill>
                              <a:latin typeface="Cambria Math"/>
                            </a:rPr>
                            <m:t>𝐑</m:t>
                          </m:r>
                        </m:sub>
                      </m:sSub>
                      <m:r>
                        <a:rPr lang="pt-BR" b="1">
                          <a:solidFill>
                            <a:prstClr val="black"/>
                          </a:solidFill>
                          <a:latin typeface="Cambria Math"/>
                        </a:rPr>
                        <m:t>=</m:t>
                      </m:r>
                      <m:sSub>
                        <m:sSubPr>
                          <m:ctrlPr>
                            <a:rPr lang="pt-BR" b="1" i="1">
                              <a:solidFill>
                                <a:prstClr val="black"/>
                              </a:solidFill>
                              <a:latin typeface="Cambria Math" panose="02040503050406030204" pitchFamily="18" charset="0"/>
                            </a:rPr>
                          </m:ctrlPr>
                        </m:sSubPr>
                        <m:e>
                          <m:r>
                            <a:rPr lang="pt-BR" b="1">
                              <a:solidFill>
                                <a:prstClr val="black"/>
                              </a:solidFill>
                              <a:latin typeface="Cambria Math"/>
                            </a:rPr>
                            <m:t>𝐅</m:t>
                          </m:r>
                        </m:e>
                        <m:sub>
                          <m:r>
                            <a:rPr lang="pt-BR" b="1">
                              <a:solidFill>
                                <a:prstClr val="black"/>
                              </a:solidFill>
                              <a:latin typeface="Cambria Math"/>
                            </a:rPr>
                            <m:t>𝟏</m:t>
                          </m:r>
                        </m:sub>
                      </m:sSub>
                      <m:r>
                        <a:rPr lang="pt-BR" b="1">
                          <a:solidFill>
                            <a:prstClr val="black"/>
                          </a:solidFill>
                          <a:latin typeface="Cambria Math"/>
                        </a:rPr>
                        <m:t>+</m:t>
                      </m:r>
                      <m:sSub>
                        <m:sSubPr>
                          <m:ctrlPr>
                            <a:rPr lang="pt-BR" b="1" i="1">
                              <a:solidFill>
                                <a:prstClr val="black"/>
                              </a:solidFill>
                              <a:latin typeface="Cambria Math" panose="02040503050406030204" pitchFamily="18" charset="0"/>
                            </a:rPr>
                          </m:ctrlPr>
                        </m:sSubPr>
                        <m:e>
                          <m:r>
                            <a:rPr lang="pt-BR" b="1">
                              <a:solidFill>
                                <a:prstClr val="black"/>
                              </a:solidFill>
                              <a:latin typeface="Cambria Math"/>
                            </a:rPr>
                            <m:t>𝐅</m:t>
                          </m:r>
                        </m:e>
                        <m:sub>
                          <m:r>
                            <a:rPr lang="pt-BR" b="1">
                              <a:solidFill>
                                <a:prstClr val="black"/>
                              </a:solidFill>
                              <a:latin typeface="Cambria Math"/>
                            </a:rPr>
                            <m:t>𝟐</m:t>
                          </m:r>
                        </m:sub>
                      </m:sSub>
                    </m:oMath>
                  </m:oMathPara>
                </a14:m>
                <a:endParaRPr lang="pt-BR" b="1" dirty="0" err="1">
                  <a:solidFill>
                    <a:prstClr val="black"/>
                  </a:solidFill>
                  <a:latin typeface="Nunito" pitchFamily="2" charset="0"/>
                  <a:ea typeface="MS PGothic" pitchFamily="34" charset="-128"/>
                  <a:cs typeface="Century Gothic"/>
                </a:endParaRPr>
              </a:p>
            </p:txBody>
          </p:sp>
        </mc:Choice>
        <mc:Fallback xmlns="">
          <p:sp>
            <p:nvSpPr>
              <p:cNvPr id="14" name="CaixaDeTexto 13"/>
              <p:cNvSpPr txBox="1">
                <a:spLocks noRot="1" noChangeAspect="1" noMove="1" noResize="1" noEditPoints="1" noAdjustHandles="1" noChangeArrowheads="1" noChangeShapeType="1" noTextEdit="1"/>
              </p:cNvSpPr>
              <p:nvPr/>
            </p:nvSpPr>
            <p:spPr>
              <a:xfrm>
                <a:off x="6240016" y="1988841"/>
                <a:ext cx="2187522" cy="425181"/>
              </a:xfrm>
              <a:prstGeom prst="rect">
                <a:avLst/>
              </a:prstGeom>
              <a:blipFill>
                <a:blip r:embed="rId6"/>
                <a:stretch>
                  <a:fillRect t="-20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p:cNvSpPr txBox="1"/>
              <p:nvPr/>
            </p:nvSpPr>
            <p:spPr>
              <a:xfrm>
                <a:off x="6237402" y="3325005"/>
                <a:ext cx="2187522" cy="425181"/>
              </a:xfrm>
              <a:prstGeom prst="rect">
                <a:avLst/>
              </a:prstGeom>
              <a:noFill/>
            </p:spPr>
            <p:txBody>
              <a:bodyPr wrap="non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d>
                        <m:dPr>
                          <m:begChr m:val="|"/>
                          <m:endChr m:val="|"/>
                          <m:ctrlPr>
                            <a:rPr lang="pt-BR" b="1" i="1">
                              <a:solidFill>
                                <a:prstClr val="black"/>
                              </a:solidFill>
                              <a:latin typeface="Cambria Math" panose="02040503050406030204" pitchFamily="18" charset="0"/>
                            </a:rPr>
                          </m:ctrlPr>
                        </m:dPr>
                        <m:e>
                          <m:acc>
                            <m:accPr>
                              <m:chr m:val="⃗"/>
                              <m:ctrlPr>
                                <a:rPr lang="pt-BR" b="1" i="1">
                                  <a:solidFill>
                                    <a:prstClr val="black"/>
                                  </a:solidFill>
                                  <a:latin typeface="Cambria Math" panose="02040503050406030204" pitchFamily="18" charset="0"/>
                                </a:rPr>
                              </m:ctrlPr>
                            </m:accPr>
                            <m:e>
                              <m:r>
                                <a:rPr lang="pt-BR" b="1">
                                  <a:solidFill>
                                    <a:prstClr val="black"/>
                                  </a:solidFill>
                                  <a:latin typeface="Cambria Math"/>
                                </a:rPr>
                                <m:t>𝐅</m:t>
                              </m:r>
                            </m:e>
                          </m:acc>
                          <m:r>
                            <a:rPr lang="pt-BR" b="1" baseline="-25000">
                              <a:solidFill>
                                <a:prstClr val="black"/>
                              </a:solidFill>
                              <a:latin typeface="Cambria Math"/>
                            </a:rPr>
                            <m:t>𝐑</m:t>
                          </m:r>
                        </m:e>
                      </m:d>
                      <m:r>
                        <a:rPr lang="pt-BR" b="1">
                          <a:solidFill>
                            <a:prstClr val="black"/>
                          </a:solidFill>
                          <a:latin typeface="Cambria Math"/>
                        </a:rPr>
                        <m:t>=</m:t>
                      </m:r>
                      <m:sSub>
                        <m:sSubPr>
                          <m:ctrlPr>
                            <a:rPr lang="pt-BR" b="1" i="1">
                              <a:solidFill>
                                <a:prstClr val="black"/>
                              </a:solidFill>
                              <a:latin typeface="Cambria Math" panose="02040503050406030204" pitchFamily="18" charset="0"/>
                            </a:rPr>
                          </m:ctrlPr>
                        </m:sSubPr>
                        <m:e>
                          <m:r>
                            <a:rPr lang="pt-BR" b="1">
                              <a:solidFill>
                                <a:prstClr val="black"/>
                              </a:solidFill>
                              <a:latin typeface="Cambria Math"/>
                            </a:rPr>
                            <m:t>𝐅</m:t>
                          </m:r>
                        </m:e>
                        <m:sub>
                          <m:r>
                            <a:rPr lang="pt-BR" b="1">
                              <a:solidFill>
                                <a:prstClr val="black"/>
                              </a:solidFill>
                              <a:latin typeface="Cambria Math"/>
                            </a:rPr>
                            <m:t>𝐑</m:t>
                          </m:r>
                        </m:sub>
                      </m:sSub>
                      <m:r>
                        <a:rPr lang="pt-BR" b="1">
                          <a:solidFill>
                            <a:prstClr val="black"/>
                          </a:solidFill>
                          <a:latin typeface="Cambria Math"/>
                        </a:rPr>
                        <m:t>=</m:t>
                      </m:r>
                      <m:sSub>
                        <m:sSubPr>
                          <m:ctrlPr>
                            <a:rPr lang="pt-BR" b="1" i="1">
                              <a:solidFill>
                                <a:prstClr val="black"/>
                              </a:solidFill>
                              <a:latin typeface="Cambria Math" panose="02040503050406030204" pitchFamily="18" charset="0"/>
                            </a:rPr>
                          </m:ctrlPr>
                        </m:sSubPr>
                        <m:e>
                          <m:r>
                            <a:rPr lang="pt-BR" b="1">
                              <a:solidFill>
                                <a:prstClr val="black"/>
                              </a:solidFill>
                              <a:latin typeface="Cambria Math"/>
                            </a:rPr>
                            <m:t>𝐅</m:t>
                          </m:r>
                        </m:e>
                        <m:sub>
                          <m:r>
                            <a:rPr lang="pt-BR" b="1">
                              <a:solidFill>
                                <a:prstClr val="black"/>
                              </a:solidFill>
                              <a:latin typeface="Cambria Math"/>
                            </a:rPr>
                            <m:t>𝟏</m:t>
                          </m:r>
                        </m:sub>
                      </m:sSub>
                      <m:r>
                        <a:rPr lang="pt-BR" b="1">
                          <a:solidFill>
                            <a:prstClr val="black"/>
                          </a:solidFill>
                          <a:latin typeface="Cambria Math"/>
                        </a:rPr>
                        <m:t>−</m:t>
                      </m:r>
                      <m:sSub>
                        <m:sSubPr>
                          <m:ctrlPr>
                            <a:rPr lang="pt-BR" b="1" i="1">
                              <a:solidFill>
                                <a:prstClr val="black"/>
                              </a:solidFill>
                              <a:latin typeface="Cambria Math" panose="02040503050406030204" pitchFamily="18" charset="0"/>
                            </a:rPr>
                          </m:ctrlPr>
                        </m:sSubPr>
                        <m:e>
                          <m:r>
                            <a:rPr lang="pt-BR" b="1">
                              <a:solidFill>
                                <a:prstClr val="black"/>
                              </a:solidFill>
                              <a:latin typeface="Cambria Math"/>
                            </a:rPr>
                            <m:t>𝐅</m:t>
                          </m:r>
                        </m:e>
                        <m:sub>
                          <m:r>
                            <a:rPr lang="pt-BR" b="1">
                              <a:solidFill>
                                <a:prstClr val="black"/>
                              </a:solidFill>
                              <a:latin typeface="Cambria Math"/>
                            </a:rPr>
                            <m:t>𝟐</m:t>
                          </m:r>
                        </m:sub>
                      </m:sSub>
                    </m:oMath>
                  </m:oMathPara>
                </a14:m>
                <a:endParaRPr lang="pt-BR" b="1" dirty="0" err="1">
                  <a:solidFill>
                    <a:prstClr val="black"/>
                  </a:solidFill>
                  <a:latin typeface="Nunito" pitchFamily="2" charset="0"/>
                  <a:ea typeface="MS PGothic" pitchFamily="34" charset="-128"/>
                  <a:cs typeface="Century Gothic"/>
                </a:endParaRPr>
              </a:p>
            </p:txBody>
          </p:sp>
        </mc:Choice>
        <mc:Fallback xmlns="">
          <p:sp>
            <p:nvSpPr>
              <p:cNvPr id="15" name="CaixaDeTexto 14"/>
              <p:cNvSpPr txBox="1">
                <a:spLocks noRot="1" noChangeAspect="1" noMove="1" noResize="1" noEditPoints="1" noAdjustHandles="1" noChangeArrowheads="1" noChangeShapeType="1" noTextEdit="1"/>
              </p:cNvSpPr>
              <p:nvPr/>
            </p:nvSpPr>
            <p:spPr>
              <a:xfrm>
                <a:off x="6237402" y="3325005"/>
                <a:ext cx="2187522" cy="425181"/>
              </a:xfrm>
              <a:prstGeom prst="rect">
                <a:avLst/>
              </a:prstGeom>
              <a:blipFill>
                <a:blip r:embed="rId7"/>
                <a:stretch>
                  <a:fillRect t="-20000"/>
                </a:stretch>
              </a:blipFill>
            </p:spPr>
            <p:txBody>
              <a:bodyPr/>
              <a:lstStyle/>
              <a:p>
                <a:r>
                  <a:rPr lang="pt-BR">
                    <a:noFill/>
                  </a:rPr>
                  <a:t> </a:t>
                </a:r>
              </a:p>
            </p:txBody>
          </p:sp>
        </mc:Fallback>
      </mc:AlternateContent>
      <p:sp>
        <p:nvSpPr>
          <p:cNvPr id="16" name="Elipse 15"/>
          <p:cNvSpPr/>
          <p:nvPr/>
        </p:nvSpPr>
        <p:spPr>
          <a:xfrm>
            <a:off x="3496014" y="5297540"/>
            <a:ext cx="807335" cy="799427"/>
          </a:xfrm>
          <a:prstGeom prst="ellipse">
            <a:avLst/>
          </a:prstGeom>
          <a:solidFill>
            <a:srgbClr val="FF6600"/>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algn="ctr" fontAlgn="base">
              <a:spcBef>
                <a:spcPct val="0"/>
              </a:spcBef>
              <a:spcAft>
                <a:spcPct val="0"/>
              </a:spcAft>
              <a:defRPr/>
            </a:pPr>
            <a:endParaRPr lang="pt-BR" kern="0" dirty="0">
              <a:solidFill>
                <a:srgbClr val="FF0000"/>
              </a:solidFill>
              <a:latin typeface="Nunito" pitchFamily="2" charset="0"/>
            </a:endParaRPr>
          </a:p>
        </p:txBody>
      </p:sp>
      <p:cxnSp>
        <p:nvCxnSpPr>
          <p:cNvPr id="17" name="Conector de seta reta 16"/>
          <p:cNvCxnSpPr/>
          <p:nvPr/>
        </p:nvCxnSpPr>
        <p:spPr>
          <a:xfrm rot="16200000">
            <a:off x="3432102" y="4803719"/>
            <a:ext cx="981193" cy="0"/>
          </a:xfrm>
          <a:prstGeom prst="straightConnector1">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mc:AlternateContent xmlns:mc="http://schemas.openxmlformats.org/markup-compatibility/2006" xmlns:a14="http://schemas.microsoft.com/office/drawing/2010/main">
        <mc:Choice Requires="a14">
          <p:sp>
            <p:nvSpPr>
              <p:cNvPr id="18" name="CaixaDeTexto 17"/>
              <p:cNvSpPr txBox="1"/>
              <p:nvPr/>
            </p:nvSpPr>
            <p:spPr>
              <a:xfrm>
                <a:off x="3955517" y="4581129"/>
                <a:ext cx="449161" cy="402931"/>
              </a:xfrm>
              <a:prstGeom prst="rect">
                <a:avLst/>
              </a:prstGeom>
              <a:noFill/>
            </p:spPr>
            <p:txBody>
              <a:bodyPr wrap="non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pt-BR" b="1" i="1">
                              <a:solidFill>
                                <a:srgbClr val="FF0000"/>
                              </a:solidFill>
                              <a:latin typeface="Cambria Math" panose="02040503050406030204" pitchFamily="18" charset="0"/>
                            </a:rPr>
                          </m:ctrlPr>
                        </m:accPr>
                        <m:e>
                          <m:r>
                            <a:rPr lang="pt-BR" b="1">
                              <a:solidFill>
                                <a:srgbClr val="FF0000"/>
                              </a:solidFill>
                              <a:latin typeface="Cambria Math"/>
                            </a:rPr>
                            <m:t>𝐅</m:t>
                          </m:r>
                        </m:e>
                      </m:acc>
                      <m:r>
                        <a:rPr lang="pt-BR" b="1" baseline="-25000">
                          <a:solidFill>
                            <a:srgbClr val="FF0000"/>
                          </a:solidFill>
                          <a:latin typeface="Cambria Math"/>
                        </a:rPr>
                        <m:t>𝟏</m:t>
                      </m:r>
                    </m:oMath>
                  </m:oMathPara>
                </a14:m>
                <a:endParaRPr lang="pt-BR" b="1" baseline="-25000" dirty="0" err="1">
                  <a:solidFill>
                    <a:srgbClr val="FF0000"/>
                  </a:solidFill>
                  <a:latin typeface="Nunito" pitchFamily="2" charset="0"/>
                  <a:ea typeface="MS PGothic" pitchFamily="34" charset="-128"/>
                  <a:cs typeface="Century Gothic"/>
                </a:endParaRPr>
              </a:p>
            </p:txBody>
          </p:sp>
        </mc:Choice>
        <mc:Fallback xmlns="">
          <p:sp>
            <p:nvSpPr>
              <p:cNvPr id="18" name="CaixaDeTexto 17"/>
              <p:cNvSpPr txBox="1">
                <a:spLocks noRot="1" noChangeAspect="1" noMove="1" noResize="1" noEditPoints="1" noAdjustHandles="1" noChangeArrowheads="1" noChangeShapeType="1" noTextEdit="1"/>
              </p:cNvSpPr>
              <p:nvPr/>
            </p:nvSpPr>
            <p:spPr>
              <a:xfrm>
                <a:off x="3955517" y="4581129"/>
                <a:ext cx="449161" cy="402931"/>
              </a:xfrm>
              <a:prstGeom prst="rect">
                <a:avLst/>
              </a:prstGeom>
              <a:blipFill>
                <a:blip r:embed="rId8"/>
                <a:stretch>
                  <a:fillRect t="-20896" r="-20270"/>
                </a:stretch>
              </a:blipFill>
            </p:spPr>
            <p:txBody>
              <a:bodyPr/>
              <a:lstStyle/>
              <a:p>
                <a:r>
                  <a:rPr lang="pt-BR">
                    <a:noFill/>
                  </a:rPr>
                  <a:t> </a:t>
                </a:r>
              </a:p>
            </p:txBody>
          </p:sp>
        </mc:Fallback>
      </mc:AlternateContent>
      <p:cxnSp>
        <p:nvCxnSpPr>
          <p:cNvPr id="19" name="Conector de seta reta 18"/>
          <p:cNvCxnSpPr/>
          <p:nvPr/>
        </p:nvCxnSpPr>
        <p:spPr>
          <a:xfrm>
            <a:off x="4318608" y="5730891"/>
            <a:ext cx="1190215" cy="0"/>
          </a:xfrm>
          <a:prstGeom prst="straightConnector1">
            <a:avLst/>
          </a:prstGeom>
          <a:noFill/>
          <a:ln w="25400" cap="flat" cmpd="sng" algn="ctr">
            <a:solidFill>
              <a:srgbClr val="206B11"/>
            </a:solidFill>
            <a:prstDash val="solid"/>
            <a:tailEnd type="arrow"/>
          </a:ln>
          <a:effectLst>
            <a:outerShdw blurRad="40000" dist="20000" dir="5400000" rotWithShape="0">
              <a:srgbClr val="000000">
                <a:alpha val="38000"/>
              </a:srgbClr>
            </a:outerShdw>
          </a:effectLst>
        </p:spPr>
      </p:cxnSp>
      <mc:AlternateContent xmlns:mc="http://schemas.openxmlformats.org/markup-compatibility/2006" xmlns:a14="http://schemas.microsoft.com/office/drawing/2010/main">
        <mc:Choice Requires="a14">
          <p:sp>
            <p:nvSpPr>
              <p:cNvPr id="20" name="CaixaDeTexto 19"/>
              <p:cNvSpPr txBox="1"/>
              <p:nvPr/>
            </p:nvSpPr>
            <p:spPr>
              <a:xfrm>
                <a:off x="4769528" y="5730892"/>
                <a:ext cx="449161" cy="402931"/>
              </a:xfrm>
              <a:prstGeom prst="rect">
                <a:avLst/>
              </a:prstGeom>
              <a:noFill/>
            </p:spPr>
            <p:txBody>
              <a:bodyPr wrap="non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pt-BR" b="1" i="1">
                              <a:solidFill>
                                <a:srgbClr val="206B11">
                                  <a:lumMod val="75000"/>
                                </a:srgbClr>
                              </a:solidFill>
                              <a:latin typeface="Cambria Math" panose="02040503050406030204" pitchFamily="18" charset="0"/>
                            </a:rPr>
                          </m:ctrlPr>
                        </m:accPr>
                        <m:e>
                          <m:r>
                            <a:rPr lang="pt-BR" b="1">
                              <a:solidFill>
                                <a:srgbClr val="206B11">
                                  <a:lumMod val="75000"/>
                                </a:srgbClr>
                              </a:solidFill>
                              <a:latin typeface="Cambria Math"/>
                            </a:rPr>
                            <m:t>𝐅</m:t>
                          </m:r>
                        </m:e>
                      </m:acc>
                      <m:r>
                        <a:rPr lang="pt-BR" b="1" baseline="-25000">
                          <a:solidFill>
                            <a:srgbClr val="206B11">
                              <a:lumMod val="75000"/>
                            </a:srgbClr>
                          </a:solidFill>
                          <a:latin typeface="Cambria Math"/>
                        </a:rPr>
                        <m:t>𝟐</m:t>
                      </m:r>
                    </m:oMath>
                  </m:oMathPara>
                </a14:m>
                <a:endParaRPr lang="pt-BR" b="1" baseline="-25000" dirty="0" err="1">
                  <a:solidFill>
                    <a:srgbClr val="206B11">
                      <a:lumMod val="75000"/>
                    </a:srgbClr>
                  </a:solidFill>
                  <a:latin typeface="Nunito" pitchFamily="2" charset="0"/>
                  <a:ea typeface="MS PGothic" pitchFamily="34" charset="-128"/>
                  <a:cs typeface="Century Gothic"/>
                </a:endParaRPr>
              </a:p>
            </p:txBody>
          </p:sp>
        </mc:Choice>
        <mc:Fallback xmlns="">
          <p:sp>
            <p:nvSpPr>
              <p:cNvPr id="20" name="CaixaDeTexto 19"/>
              <p:cNvSpPr txBox="1">
                <a:spLocks noRot="1" noChangeAspect="1" noMove="1" noResize="1" noEditPoints="1" noAdjustHandles="1" noChangeArrowheads="1" noChangeShapeType="1" noTextEdit="1"/>
              </p:cNvSpPr>
              <p:nvPr/>
            </p:nvSpPr>
            <p:spPr>
              <a:xfrm>
                <a:off x="4769528" y="5730892"/>
                <a:ext cx="449161" cy="402931"/>
              </a:xfrm>
              <a:prstGeom prst="rect">
                <a:avLst/>
              </a:prstGeom>
              <a:blipFill>
                <a:blip r:embed="rId9"/>
                <a:stretch>
                  <a:fillRect t="-21212" r="-21622" b="-15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p:cNvSpPr txBox="1"/>
              <p:nvPr/>
            </p:nvSpPr>
            <p:spPr>
              <a:xfrm>
                <a:off x="6237403" y="5301209"/>
                <a:ext cx="2471253" cy="425181"/>
              </a:xfrm>
              <a:prstGeom prst="rect">
                <a:avLst/>
              </a:prstGeom>
              <a:noFill/>
            </p:spPr>
            <p:txBody>
              <a:bodyPr wrap="non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d>
                        <m:dPr>
                          <m:begChr m:val="|"/>
                          <m:endChr m:val="|"/>
                          <m:ctrlPr>
                            <a:rPr lang="pt-BR" b="1" i="1">
                              <a:solidFill>
                                <a:prstClr val="black"/>
                              </a:solidFill>
                              <a:latin typeface="Cambria Math" panose="02040503050406030204" pitchFamily="18" charset="0"/>
                            </a:rPr>
                          </m:ctrlPr>
                        </m:dPr>
                        <m:e>
                          <m:acc>
                            <m:accPr>
                              <m:chr m:val="⃗"/>
                              <m:ctrlPr>
                                <a:rPr lang="pt-BR" b="1" i="1">
                                  <a:solidFill>
                                    <a:prstClr val="black"/>
                                  </a:solidFill>
                                  <a:latin typeface="Cambria Math" panose="02040503050406030204" pitchFamily="18" charset="0"/>
                                </a:rPr>
                              </m:ctrlPr>
                            </m:accPr>
                            <m:e>
                              <m:r>
                                <a:rPr lang="pt-BR" b="1">
                                  <a:solidFill>
                                    <a:prstClr val="black"/>
                                  </a:solidFill>
                                  <a:latin typeface="Cambria Math"/>
                                </a:rPr>
                                <m:t>𝐅</m:t>
                              </m:r>
                            </m:e>
                          </m:acc>
                          <m:r>
                            <a:rPr lang="pt-BR" b="1" baseline="-25000">
                              <a:solidFill>
                                <a:prstClr val="black"/>
                              </a:solidFill>
                              <a:latin typeface="Cambria Math"/>
                            </a:rPr>
                            <m:t>𝐑</m:t>
                          </m:r>
                        </m:e>
                      </m:d>
                      <m:r>
                        <a:rPr lang="pt-BR" b="1">
                          <a:solidFill>
                            <a:prstClr val="black"/>
                          </a:solidFill>
                          <a:latin typeface="Cambria Math"/>
                        </a:rPr>
                        <m:t>=</m:t>
                      </m:r>
                      <m:sSub>
                        <m:sSubPr>
                          <m:ctrlPr>
                            <a:rPr lang="pt-BR" b="1" i="1">
                              <a:solidFill>
                                <a:prstClr val="black"/>
                              </a:solidFill>
                              <a:latin typeface="Cambria Math" panose="02040503050406030204" pitchFamily="18" charset="0"/>
                            </a:rPr>
                          </m:ctrlPr>
                        </m:sSubPr>
                        <m:e>
                          <m:r>
                            <a:rPr lang="pt-BR" b="1">
                              <a:solidFill>
                                <a:prstClr val="black"/>
                              </a:solidFill>
                              <a:latin typeface="Cambria Math"/>
                            </a:rPr>
                            <m:t>𝐅</m:t>
                          </m:r>
                        </m:e>
                        <m:sub>
                          <m:r>
                            <a:rPr lang="pt-BR" b="1">
                              <a:solidFill>
                                <a:prstClr val="black"/>
                              </a:solidFill>
                              <a:latin typeface="Cambria Math"/>
                            </a:rPr>
                            <m:t>𝐑</m:t>
                          </m:r>
                        </m:sub>
                      </m:sSub>
                      <m:r>
                        <a:rPr lang="pt-BR" b="1">
                          <a:solidFill>
                            <a:prstClr val="black"/>
                          </a:solidFill>
                          <a:latin typeface="Cambria Math"/>
                        </a:rPr>
                        <m:t>²=</m:t>
                      </m:r>
                      <m:sSub>
                        <m:sSubPr>
                          <m:ctrlPr>
                            <a:rPr lang="pt-BR" b="1" i="1">
                              <a:solidFill>
                                <a:prstClr val="black"/>
                              </a:solidFill>
                              <a:latin typeface="Cambria Math" panose="02040503050406030204" pitchFamily="18" charset="0"/>
                            </a:rPr>
                          </m:ctrlPr>
                        </m:sSubPr>
                        <m:e>
                          <m:r>
                            <a:rPr lang="pt-BR" b="1">
                              <a:solidFill>
                                <a:prstClr val="black"/>
                              </a:solidFill>
                              <a:latin typeface="Cambria Math"/>
                            </a:rPr>
                            <m:t>𝐅</m:t>
                          </m:r>
                        </m:e>
                        <m:sub>
                          <m:r>
                            <a:rPr lang="pt-BR" b="1">
                              <a:solidFill>
                                <a:prstClr val="black"/>
                              </a:solidFill>
                              <a:latin typeface="Cambria Math"/>
                            </a:rPr>
                            <m:t>𝟏</m:t>
                          </m:r>
                        </m:sub>
                      </m:sSub>
                      <m:r>
                        <a:rPr lang="pt-BR" b="1">
                          <a:solidFill>
                            <a:prstClr val="black"/>
                          </a:solidFill>
                          <a:latin typeface="Cambria Math"/>
                        </a:rPr>
                        <m:t>²+</m:t>
                      </m:r>
                      <m:sSub>
                        <m:sSubPr>
                          <m:ctrlPr>
                            <a:rPr lang="pt-BR" b="1" i="1">
                              <a:solidFill>
                                <a:prstClr val="black"/>
                              </a:solidFill>
                              <a:latin typeface="Cambria Math" panose="02040503050406030204" pitchFamily="18" charset="0"/>
                            </a:rPr>
                          </m:ctrlPr>
                        </m:sSubPr>
                        <m:e>
                          <m:r>
                            <a:rPr lang="pt-BR" b="1">
                              <a:solidFill>
                                <a:prstClr val="black"/>
                              </a:solidFill>
                              <a:latin typeface="Cambria Math"/>
                            </a:rPr>
                            <m:t>𝐅</m:t>
                          </m:r>
                        </m:e>
                        <m:sub>
                          <m:r>
                            <a:rPr lang="pt-BR" b="1">
                              <a:solidFill>
                                <a:prstClr val="black"/>
                              </a:solidFill>
                              <a:latin typeface="Cambria Math"/>
                            </a:rPr>
                            <m:t>𝟐</m:t>
                          </m:r>
                        </m:sub>
                      </m:sSub>
                      <m:r>
                        <a:rPr lang="pt-BR" b="1">
                          <a:solidFill>
                            <a:prstClr val="black"/>
                          </a:solidFill>
                          <a:latin typeface="Cambria Math"/>
                        </a:rPr>
                        <m:t>²</m:t>
                      </m:r>
                    </m:oMath>
                  </m:oMathPara>
                </a14:m>
                <a:endParaRPr lang="pt-BR" b="1" dirty="0" err="1">
                  <a:solidFill>
                    <a:prstClr val="black"/>
                  </a:solidFill>
                  <a:latin typeface="Nunito" pitchFamily="2" charset="0"/>
                  <a:ea typeface="MS PGothic" pitchFamily="34" charset="-128"/>
                  <a:cs typeface="Century Gothic"/>
                </a:endParaRPr>
              </a:p>
            </p:txBody>
          </p:sp>
        </mc:Choice>
        <mc:Fallback xmlns="">
          <p:sp>
            <p:nvSpPr>
              <p:cNvPr id="21" name="CaixaDeTexto 20"/>
              <p:cNvSpPr txBox="1">
                <a:spLocks noRot="1" noChangeAspect="1" noMove="1" noResize="1" noEditPoints="1" noAdjustHandles="1" noChangeArrowheads="1" noChangeShapeType="1" noTextEdit="1"/>
              </p:cNvSpPr>
              <p:nvPr/>
            </p:nvSpPr>
            <p:spPr>
              <a:xfrm>
                <a:off x="6237403" y="5301209"/>
                <a:ext cx="2471253" cy="425181"/>
              </a:xfrm>
              <a:prstGeom prst="rect">
                <a:avLst/>
              </a:prstGeom>
              <a:blipFill>
                <a:blip r:embed="rId10"/>
                <a:stretch>
                  <a:fillRect t="-20290"/>
                </a:stretch>
              </a:blipFill>
            </p:spPr>
            <p:txBody>
              <a:bodyPr/>
              <a:lstStyle/>
              <a:p>
                <a:r>
                  <a:rPr lang="pt-BR">
                    <a:noFill/>
                  </a:rPr>
                  <a:t> </a:t>
                </a:r>
              </a:p>
            </p:txBody>
          </p:sp>
        </mc:Fallback>
      </mc:AlternateContent>
      <p:sp>
        <p:nvSpPr>
          <p:cNvPr id="22" name="Text Box 2"/>
          <p:cNvSpPr txBox="1">
            <a:spLocks noChangeArrowheads="1"/>
          </p:cNvSpPr>
          <p:nvPr/>
        </p:nvSpPr>
        <p:spPr bwMode="auto">
          <a:xfrm>
            <a:off x="1558129" y="725442"/>
            <a:ext cx="90857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pt-BR" sz="3600" b="1" dirty="0">
                <a:solidFill>
                  <a:srgbClr val="005BAA"/>
                </a:solidFill>
                <a:latin typeface="Nunito" pitchFamily="2" charset="0"/>
              </a:rPr>
              <a:t>Casos especiais de vetores</a:t>
            </a:r>
          </a:p>
        </p:txBody>
      </p:sp>
      <p:cxnSp>
        <p:nvCxnSpPr>
          <p:cNvPr id="3" name="Conector reto 2">
            <a:extLst>
              <a:ext uri="{FF2B5EF4-FFF2-40B4-BE49-F238E27FC236}">
                <a16:creationId xmlns:a16="http://schemas.microsoft.com/office/drawing/2014/main" id="{08C56753-199E-1F95-1BBC-FC673DAB4E85}"/>
              </a:ext>
            </a:extLst>
          </p:cNvPr>
          <p:cNvCxnSpPr/>
          <p:nvPr/>
        </p:nvCxnSpPr>
        <p:spPr>
          <a:xfrm>
            <a:off x="315356" y="725442"/>
            <a:ext cx="11499273" cy="0"/>
          </a:xfrm>
          <a:prstGeom prst="line">
            <a:avLst/>
          </a:prstGeom>
          <a:ln w="28575">
            <a:solidFill>
              <a:srgbClr val="0070C0"/>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3" name="Rectangle 2">
            <a:extLst>
              <a:ext uri="{FF2B5EF4-FFF2-40B4-BE49-F238E27FC236}">
                <a16:creationId xmlns:a16="http://schemas.microsoft.com/office/drawing/2014/main" id="{C1E42BA5-44D7-C091-59C5-72B6EFB68EE7}"/>
              </a:ext>
            </a:extLst>
          </p:cNvPr>
          <p:cNvSpPr txBox="1">
            <a:spLocks noChangeArrowheads="1"/>
          </p:cNvSpPr>
          <p:nvPr/>
        </p:nvSpPr>
        <p:spPr>
          <a:xfrm>
            <a:off x="491174" y="-115947"/>
            <a:ext cx="6817014" cy="8034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pitchFamily="2" charset="0"/>
                <a:ea typeface="+mj-ea"/>
                <a:cs typeface="+mj-cs"/>
              </a:defRPr>
            </a:lvl1pPr>
          </a:lstStyle>
          <a:p>
            <a:r>
              <a:rPr lang="pt-BR" sz="2800" dirty="0">
                <a:solidFill>
                  <a:schemeClr val="bg1"/>
                </a:solidFill>
                <a:latin typeface="Nunito ExtraBold" pitchFamily="2" charset="0"/>
              </a:rPr>
              <a:t>Lei de Coulomb</a:t>
            </a:r>
          </a:p>
        </p:txBody>
      </p:sp>
    </p:spTree>
    <p:extLst>
      <p:ext uri="{BB962C8B-B14F-4D97-AF65-F5344CB8AC3E}">
        <p14:creationId xmlns:p14="http://schemas.microsoft.com/office/powerpoint/2010/main" val="11015511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2" grpId="0" animBg="1"/>
      <p:bldP spid="13" grpId="0" animBg="1"/>
      <p:bldP spid="14" grpId="0" animBg="1"/>
      <p:bldP spid="15" grpId="0" animBg="1"/>
      <p:bldP spid="16" grpId="0" animBg="1"/>
      <p:bldP spid="18" grpId="0" animBg="1"/>
      <p:bldP spid="20"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p:cNvSpPr/>
          <p:nvPr/>
        </p:nvSpPr>
        <p:spPr>
          <a:xfrm>
            <a:off x="6805142" y="4581451"/>
            <a:ext cx="648000" cy="648000"/>
          </a:xfrm>
          <a:prstGeom prst="ellipse">
            <a:avLst/>
          </a:prstGeom>
          <a:solidFill>
            <a:srgbClr val="E8B7B7">
              <a:lumMod val="90000"/>
            </a:srgbClr>
          </a:solidFill>
          <a:ln w="9525" cap="flat" cmpd="sng" algn="ctr">
            <a:solidFill>
              <a:srgbClr val="E8B7B7">
                <a:lumMod val="50000"/>
              </a:srgbClr>
            </a:solidFill>
            <a:prstDash val="solid"/>
          </a:ln>
          <a:effectLst>
            <a:outerShdw blurRad="40000" dist="23000" dir="5400000" rotWithShape="0">
              <a:srgbClr val="000000">
                <a:alpha val="35000"/>
              </a:srgbClr>
            </a:outerShdw>
          </a:effectLst>
        </p:spPr>
        <p:txBody>
          <a:bodyPr rtlCol="0" anchor="ctr"/>
          <a:lstStyle/>
          <a:p>
            <a:pPr algn="ctr" fontAlgn="base">
              <a:spcBef>
                <a:spcPct val="0"/>
              </a:spcBef>
              <a:spcAft>
                <a:spcPct val="0"/>
              </a:spcAft>
              <a:defRPr/>
            </a:pPr>
            <a:r>
              <a:rPr lang="pt-BR" sz="3200" b="1" kern="0" dirty="0">
                <a:solidFill>
                  <a:srgbClr val="FF0000"/>
                </a:solidFill>
                <a:latin typeface="Nunito" pitchFamily="2" charset="0"/>
                <a:cs typeface="Aharoni" panose="02010803020104030203" pitchFamily="2" charset="-79"/>
              </a:rPr>
              <a:t>C</a:t>
            </a:r>
            <a:endParaRPr lang="pt-BR" b="1" kern="0" dirty="0">
              <a:solidFill>
                <a:srgbClr val="FF0000"/>
              </a:solidFill>
              <a:latin typeface="Nunito" pitchFamily="2" charset="0"/>
              <a:cs typeface="Aharoni" panose="02010803020104030203" pitchFamily="2" charset="-79"/>
            </a:endParaRPr>
          </a:p>
        </p:txBody>
      </p:sp>
      <p:sp>
        <p:nvSpPr>
          <p:cNvPr id="3" name="Elipse 2"/>
          <p:cNvSpPr/>
          <p:nvPr/>
        </p:nvSpPr>
        <p:spPr>
          <a:xfrm>
            <a:off x="3935760" y="4562870"/>
            <a:ext cx="648000" cy="648000"/>
          </a:xfrm>
          <a:prstGeom prst="ellipse">
            <a:avLst/>
          </a:prstGeom>
          <a:solidFill>
            <a:srgbClr val="206B11">
              <a:lumMod val="60000"/>
              <a:lumOff val="40000"/>
            </a:srgbClr>
          </a:solidFill>
          <a:ln w="9525" cap="flat" cmpd="sng" algn="ctr">
            <a:solidFill>
              <a:srgbClr val="206B11">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fontAlgn="base">
              <a:spcBef>
                <a:spcPct val="0"/>
              </a:spcBef>
              <a:spcAft>
                <a:spcPct val="0"/>
              </a:spcAft>
              <a:defRPr/>
            </a:pPr>
            <a:r>
              <a:rPr lang="pt-BR" sz="3200" b="1" kern="0" dirty="0">
                <a:solidFill>
                  <a:srgbClr val="FF0000"/>
                </a:solidFill>
                <a:latin typeface="Nunito" pitchFamily="2" charset="0"/>
                <a:cs typeface="Aharoni" panose="02010803020104030203" pitchFamily="2" charset="-79"/>
              </a:rPr>
              <a:t>A</a:t>
            </a:r>
            <a:endParaRPr lang="pt-BR" b="1" kern="0" dirty="0">
              <a:solidFill>
                <a:srgbClr val="FF0000"/>
              </a:solidFill>
              <a:latin typeface="Nunito" pitchFamily="2" charset="0"/>
              <a:cs typeface="Aharoni" panose="02010803020104030203" pitchFamily="2" charset="-79"/>
            </a:endParaRPr>
          </a:p>
        </p:txBody>
      </p:sp>
      <p:sp>
        <p:nvSpPr>
          <p:cNvPr id="4" name="Elipse 3"/>
          <p:cNvSpPr/>
          <p:nvPr/>
        </p:nvSpPr>
        <p:spPr>
          <a:xfrm>
            <a:off x="5401022" y="2205259"/>
            <a:ext cx="648000" cy="648000"/>
          </a:xfrm>
          <a:prstGeom prst="ellipse">
            <a:avLst/>
          </a:prstGeom>
          <a:solidFill>
            <a:srgbClr val="FFC000"/>
          </a:solidFill>
          <a:ln w="9525" cap="flat" cmpd="sng" algn="ctr">
            <a:solidFill>
              <a:srgbClr val="CEC597">
                <a:lumMod val="75000"/>
              </a:srgbClr>
            </a:solidFill>
            <a:prstDash val="solid"/>
          </a:ln>
          <a:effectLst>
            <a:outerShdw blurRad="40000" dist="23000" dir="5400000" rotWithShape="0">
              <a:srgbClr val="000000">
                <a:alpha val="35000"/>
              </a:srgbClr>
            </a:outerShdw>
          </a:effectLst>
        </p:spPr>
        <p:txBody>
          <a:bodyPr rtlCol="0" anchor="ctr"/>
          <a:lstStyle/>
          <a:p>
            <a:pPr algn="ctr" fontAlgn="base">
              <a:spcBef>
                <a:spcPct val="0"/>
              </a:spcBef>
              <a:spcAft>
                <a:spcPct val="0"/>
              </a:spcAft>
              <a:defRPr/>
            </a:pPr>
            <a:r>
              <a:rPr lang="pt-BR" sz="3200" b="1" kern="0" dirty="0">
                <a:solidFill>
                  <a:srgbClr val="FF0000"/>
                </a:solidFill>
                <a:latin typeface="Nunito" pitchFamily="2" charset="0"/>
                <a:cs typeface="Aharoni" panose="02010803020104030203" pitchFamily="2" charset="-79"/>
              </a:rPr>
              <a:t>B</a:t>
            </a:r>
            <a:endParaRPr lang="pt-BR" b="1" kern="0" dirty="0">
              <a:solidFill>
                <a:srgbClr val="FF0000"/>
              </a:solidFill>
              <a:latin typeface="Nunito" pitchFamily="2" charset="0"/>
              <a:cs typeface="Aharoni" panose="02010803020104030203" pitchFamily="2" charset="-79"/>
            </a:endParaRPr>
          </a:p>
        </p:txBody>
      </p:sp>
      <p:cxnSp>
        <p:nvCxnSpPr>
          <p:cNvPr id="5" name="Conector reto 4"/>
          <p:cNvCxnSpPr>
            <a:endCxn id="2" idx="1"/>
          </p:cNvCxnSpPr>
          <p:nvPr/>
        </p:nvCxnSpPr>
        <p:spPr>
          <a:xfrm>
            <a:off x="5873887" y="2853116"/>
            <a:ext cx="1026153" cy="1823233"/>
          </a:xfrm>
          <a:prstGeom prst="line">
            <a:avLst/>
          </a:prstGeom>
          <a:noFill/>
          <a:ln w="15875" cap="flat" cmpd="sng" algn="ctr">
            <a:solidFill>
              <a:sysClr val="window" lastClr="FFFFFF">
                <a:lumMod val="50000"/>
              </a:sysClr>
            </a:solidFill>
            <a:prstDash val="dash"/>
          </a:ln>
          <a:effectLst>
            <a:outerShdw blurRad="40000" dist="20000" dir="5400000" rotWithShape="0">
              <a:srgbClr val="000000">
                <a:alpha val="38000"/>
              </a:srgbClr>
            </a:outerShdw>
          </a:effectLst>
        </p:spPr>
      </p:cxnSp>
      <p:cxnSp>
        <p:nvCxnSpPr>
          <p:cNvPr id="6" name="Conector reto 5"/>
          <p:cNvCxnSpPr/>
          <p:nvPr/>
        </p:nvCxnSpPr>
        <p:spPr>
          <a:xfrm flipH="1">
            <a:off x="4488864" y="2853116"/>
            <a:ext cx="1094250" cy="1843631"/>
          </a:xfrm>
          <a:prstGeom prst="line">
            <a:avLst/>
          </a:prstGeom>
          <a:noFill/>
          <a:ln w="15875" cap="flat" cmpd="sng" algn="ctr">
            <a:solidFill>
              <a:sysClr val="window" lastClr="FFFFFF">
                <a:lumMod val="50000"/>
              </a:sysClr>
            </a:solidFill>
            <a:prstDash val="dash"/>
          </a:ln>
          <a:effectLst>
            <a:outerShdw blurRad="40000" dist="20000" dir="5400000" rotWithShape="0">
              <a:srgbClr val="000000">
                <a:alpha val="38000"/>
              </a:srgbClr>
            </a:outerShdw>
          </a:effectLst>
        </p:spPr>
      </p:cxnSp>
      <p:cxnSp>
        <p:nvCxnSpPr>
          <p:cNvPr id="7" name="Conector reto 6"/>
          <p:cNvCxnSpPr>
            <a:stCxn id="3" idx="6"/>
            <a:endCxn id="2" idx="2"/>
          </p:cNvCxnSpPr>
          <p:nvPr/>
        </p:nvCxnSpPr>
        <p:spPr>
          <a:xfrm>
            <a:off x="4583760" y="4886871"/>
            <a:ext cx="2221382" cy="18581"/>
          </a:xfrm>
          <a:prstGeom prst="line">
            <a:avLst/>
          </a:prstGeom>
          <a:noFill/>
          <a:ln w="15875" cap="flat" cmpd="sng" algn="ctr">
            <a:solidFill>
              <a:sysClr val="window" lastClr="FFFFFF">
                <a:lumMod val="50000"/>
              </a:sysClr>
            </a:solidFill>
            <a:prstDash val="dash"/>
          </a:ln>
          <a:effectLst>
            <a:outerShdw blurRad="40000" dist="20000" dir="5400000" rotWithShape="0">
              <a:srgbClr val="000000">
                <a:alpha val="38000"/>
              </a:srgbClr>
            </a:outerShdw>
          </a:effectLst>
        </p:spPr>
      </p:cxnSp>
      <p:sp>
        <p:nvSpPr>
          <p:cNvPr id="8" name="CaixaDeTexto 7"/>
          <p:cNvSpPr txBox="1"/>
          <p:nvPr/>
        </p:nvSpPr>
        <p:spPr>
          <a:xfrm>
            <a:off x="4223792" y="3687739"/>
            <a:ext cx="999282" cy="461665"/>
          </a:xfrm>
          <a:prstGeom prst="rect">
            <a:avLst/>
          </a:prstGeom>
          <a:noFill/>
        </p:spPr>
        <p:txBody>
          <a:bodyPr wrap="square" rtlCol="0">
            <a:spAutoFit/>
          </a:bodyPr>
          <a:lstStyle/>
          <a:p>
            <a:pPr fontAlgn="base">
              <a:spcBef>
                <a:spcPct val="0"/>
              </a:spcBef>
              <a:spcAft>
                <a:spcPct val="0"/>
              </a:spcAft>
            </a:pPr>
            <a:r>
              <a:rPr lang="pt-BR" sz="2400" b="1" dirty="0" err="1">
                <a:solidFill>
                  <a:prstClr val="black">
                    <a:lumMod val="65000"/>
                    <a:lumOff val="35000"/>
                  </a:prstClr>
                </a:solidFill>
                <a:latin typeface="Nunito" pitchFamily="2" charset="0"/>
                <a:ea typeface="MS PGothic" pitchFamily="34" charset="-128"/>
                <a:cs typeface="Aharoni" panose="02010803020104030203" pitchFamily="2" charset="-79"/>
              </a:rPr>
              <a:t>d</a:t>
            </a:r>
            <a:r>
              <a:rPr lang="pt-BR" sz="2400" b="1" baseline="-25000" dirty="0" err="1">
                <a:solidFill>
                  <a:prstClr val="black">
                    <a:lumMod val="65000"/>
                    <a:lumOff val="35000"/>
                  </a:prstClr>
                </a:solidFill>
                <a:latin typeface="Nunito" pitchFamily="2" charset="0"/>
                <a:ea typeface="MS PGothic" pitchFamily="34" charset="-128"/>
                <a:cs typeface="Aharoni" panose="02010803020104030203" pitchFamily="2" charset="-79"/>
              </a:rPr>
              <a:t>AB</a:t>
            </a:r>
            <a:endParaRPr lang="pt-BR" sz="2400" b="1" baseline="-25000" dirty="0">
              <a:solidFill>
                <a:prstClr val="black">
                  <a:lumMod val="65000"/>
                  <a:lumOff val="35000"/>
                </a:prstClr>
              </a:solidFill>
              <a:latin typeface="Nunito" pitchFamily="2" charset="0"/>
              <a:ea typeface="MS PGothic" pitchFamily="34" charset="-128"/>
              <a:cs typeface="Aharoni" panose="02010803020104030203" pitchFamily="2" charset="-79"/>
            </a:endParaRPr>
          </a:p>
        </p:txBody>
      </p:sp>
      <p:sp>
        <p:nvSpPr>
          <p:cNvPr id="9" name="CaixaDeTexto 8"/>
          <p:cNvSpPr txBox="1"/>
          <p:nvPr/>
        </p:nvSpPr>
        <p:spPr>
          <a:xfrm>
            <a:off x="5364982" y="4911875"/>
            <a:ext cx="1163066" cy="461665"/>
          </a:xfrm>
          <a:prstGeom prst="rect">
            <a:avLst/>
          </a:prstGeom>
          <a:noFill/>
        </p:spPr>
        <p:txBody>
          <a:bodyPr wrap="square" rtlCol="0">
            <a:spAutoFit/>
          </a:bodyPr>
          <a:lstStyle/>
          <a:p>
            <a:pPr fontAlgn="base">
              <a:spcBef>
                <a:spcPct val="0"/>
              </a:spcBef>
              <a:spcAft>
                <a:spcPct val="0"/>
              </a:spcAft>
            </a:pPr>
            <a:r>
              <a:rPr lang="pt-BR" sz="2400" b="1" dirty="0" err="1">
                <a:solidFill>
                  <a:prstClr val="black">
                    <a:lumMod val="65000"/>
                    <a:lumOff val="35000"/>
                  </a:prstClr>
                </a:solidFill>
                <a:latin typeface="Nunito" pitchFamily="2" charset="0"/>
                <a:ea typeface="MS PGothic" pitchFamily="34" charset="-128"/>
                <a:cs typeface="Aharoni" panose="02010803020104030203" pitchFamily="2" charset="-79"/>
              </a:rPr>
              <a:t>d</a:t>
            </a:r>
            <a:r>
              <a:rPr lang="pt-BR" sz="2400" b="1" baseline="-25000" dirty="0" err="1">
                <a:solidFill>
                  <a:prstClr val="black">
                    <a:lumMod val="65000"/>
                    <a:lumOff val="35000"/>
                  </a:prstClr>
                </a:solidFill>
                <a:latin typeface="Nunito" pitchFamily="2" charset="0"/>
                <a:ea typeface="MS PGothic" pitchFamily="34" charset="-128"/>
                <a:cs typeface="Aharoni" panose="02010803020104030203" pitchFamily="2" charset="-79"/>
              </a:rPr>
              <a:t>AC</a:t>
            </a:r>
            <a:endParaRPr lang="pt-BR" sz="2400" b="1" baseline="-25000" dirty="0">
              <a:solidFill>
                <a:prstClr val="black">
                  <a:lumMod val="65000"/>
                  <a:lumOff val="35000"/>
                </a:prstClr>
              </a:solidFill>
              <a:latin typeface="Nunito" pitchFamily="2" charset="0"/>
              <a:ea typeface="MS PGothic" pitchFamily="34" charset="-128"/>
              <a:cs typeface="Aharoni" panose="02010803020104030203" pitchFamily="2" charset="-79"/>
            </a:endParaRPr>
          </a:p>
        </p:txBody>
      </p:sp>
      <p:sp>
        <p:nvSpPr>
          <p:cNvPr id="10" name="CaixaDeTexto 9"/>
          <p:cNvSpPr txBox="1"/>
          <p:nvPr/>
        </p:nvSpPr>
        <p:spPr>
          <a:xfrm>
            <a:off x="6528048" y="3687739"/>
            <a:ext cx="1368152" cy="461665"/>
          </a:xfrm>
          <a:prstGeom prst="rect">
            <a:avLst/>
          </a:prstGeom>
          <a:noFill/>
        </p:spPr>
        <p:txBody>
          <a:bodyPr wrap="square" rtlCol="0">
            <a:spAutoFit/>
          </a:bodyPr>
          <a:lstStyle/>
          <a:p>
            <a:pPr fontAlgn="base">
              <a:spcBef>
                <a:spcPct val="0"/>
              </a:spcBef>
              <a:spcAft>
                <a:spcPct val="0"/>
              </a:spcAft>
            </a:pPr>
            <a:r>
              <a:rPr lang="pt-BR" sz="2400" b="1" dirty="0" err="1">
                <a:solidFill>
                  <a:prstClr val="black">
                    <a:lumMod val="65000"/>
                    <a:lumOff val="35000"/>
                  </a:prstClr>
                </a:solidFill>
                <a:latin typeface="Nunito" pitchFamily="2" charset="0"/>
                <a:ea typeface="MS PGothic" pitchFamily="34" charset="-128"/>
                <a:cs typeface="Aharoni" panose="02010803020104030203" pitchFamily="2" charset="-79"/>
              </a:rPr>
              <a:t>d</a:t>
            </a:r>
            <a:r>
              <a:rPr lang="pt-BR" sz="2400" b="1" baseline="-25000" dirty="0" err="1">
                <a:solidFill>
                  <a:prstClr val="black">
                    <a:lumMod val="65000"/>
                    <a:lumOff val="35000"/>
                  </a:prstClr>
                </a:solidFill>
                <a:latin typeface="Nunito" pitchFamily="2" charset="0"/>
                <a:ea typeface="MS PGothic" pitchFamily="34" charset="-128"/>
                <a:cs typeface="Aharoni" panose="02010803020104030203" pitchFamily="2" charset="-79"/>
              </a:rPr>
              <a:t>BC</a:t>
            </a:r>
            <a:endParaRPr lang="pt-BR" sz="2400" b="1" baseline="-25000" dirty="0">
              <a:solidFill>
                <a:prstClr val="black">
                  <a:lumMod val="65000"/>
                  <a:lumOff val="35000"/>
                </a:prstClr>
              </a:solidFill>
              <a:latin typeface="Nunito" pitchFamily="2" charset="0"/>
              <a:ea typeface="MS PGothic" pitchFamily="34" charset="-128"/>
              <a:cs typeface="Aharoni" panose="02010803020104030203" pitchFamily="2" charset="-79"/>
            </a:endParaRPr>
          </a:p>
        </p:txBody>
      </p:sp>
      <p:cxnSp>
        <p:nvCxnSpPr>
          <p:cNvPr id="11" name="Conector de seta reta 10"/>
          <p:cNvCxnSpPr>
            <a:stCxn id="4" idx="7"/>
          </p:cNvCxnSpPr>
          <p:nvPr/>
        </p:nvCxnSpPr>
        <p:spPr>
          <a:xfrm flipV="1">
            <a:off x="5954126" y="1269084"/>
            <a:ext cx="645931" cy="1031073"/>
          </a:xfrm>
          <a:prstGeom prst="straightConnector1">
            <a:avLst/>
          </a:prstGeom>
          <a:noFill/>
          <a:ln w="31750" cap="rnd" cmpd="sng" algn="ctr">
            <a:solidFill>
              <a:srgbClr val="7030A0"/>
            </a:solidFill>
            <a:prstDash val="solid"/>
            <a:tailEnd type="arrow"/>
          </a:ln>
          <a:effectLst>
            <a:outerShdw blurRad="40000" dist="20000" dir="5400000" rotWithShape="0">
              <a:srgbClr val="000000">
                <a:alpha val="38000"/>
              </a:srgbClr>
            </a:outerShdw>
          </a:effectLst>
        </p:spPr>
      </p:cxnSp>
      <p:cxnSp>
        <p:nvCxnSpPr>
          <p:cNvPr id="12" name="Conector de seta reta 11"/>
          <p:cNvCxnSpPr/>
          <p:nvPr/>
        </p:nvCxnSpPr>
        <p:spPr>
          <a:xfrm>
            <a:off x="5873886" y="2853259"/>
            <a:ext cx="582154" cy="1029600"/>
          </a:xfrm>
          <a:prstGeom prst="straightConnector1">
            <a:avLst/>
          </a:prstGeom>
          <a:noFill/>
          <a:ln w="31750" cap="rnd" cmpd="sng" algn="ctr">
            <a:solidFill>
              <a:srgbClr val="3D2FF1"/>
            </a:solidFill>
            <a:prstDash val="solid"/>
            <a:tailEnd type="arrow"/>
          </a:ln>
          <a:effectLst>
            <a:outerShdw blurRad="40000" dist="20000" dir="5400000" rotWithShape="0">
              <a:srgbClr val="000000">
                <a:alpha val="38000"/>
              </a:srgbClr>
            </a:outerShdw>
          </a:effectLst>
        </p:spPr>
      </p:cxnSp>
      <p:cxnSp>
        <p:nvCxnSpPr>
          <p:cNvPr id="13" name="Conector de seta reta 12"/>
          <p:cNvCxnSpPr/>
          <p:nvPr/>
        </p:nvCxnSpPr>
        <p:spPr>
          <a:xfrm>
            <a:off x="6600056" y="1269083"/>
            <a:ext cx="720080" cy="1260176"/>
          </a:xfrm>
          <a:prstGeom prst="straightConnector1">
            <a:avLst/>
          </a:prstGeom>
          <a:noFill/>
          <a:ln w="19050" cap="rnd" cmpd="sng" algn="ctr">
            <a:solidFill>
              <a:srgbClr val="3D2FF1"/>
            </a:solidFill>
            <a:prstDash val="dash"/>
            <a:tailEnd type="none"/>
          </a:ln>
          <a:effectLst>
            <a:outerShdw blurRad="40000" dist="20000" dir="5400000" rotWithShape="0">
              <a:srgbClr val="000000">
                <a:alpha val="38000"/>
              </a:srgbClr>
            </a:outerShdw>
          </a:effectLst>
        </p:spPr>
      </p:cxnSp>
      <p:cxnSp>
        <p:nvCxnSpPr>
          <p:cNvPr id="14" name="Conector de seta reta 13"/>
          <p:cNvCxnSpPr/>
          <p:nvPr/>
        </p:nvCxnSpPr>
        <p:spPr>
          <a:xfrm flipV="1">
            <a:off x="6456040" y="2529260"/>
            <a:ext cx="864096" cy="1332113"/>
          </a:xfrm>
          <a:prstGeom prst="straightConnector1">
            <a:avLst/>
          </a:prstGeom>
          <a:noFill/>
          <a:ln w="19050" cap="rnd" cmpd="sng" algn="ctr">
            <a:solidFill>
              <a:srgbClr val="7030A0"/>
            </a:solidFill>
            <a:prstDash val="dash"/>
            <a:tailEnd type="none"/>
          </a:ln>
          <a:effectLst>
            <a:outerShdw blurRad="40000" dist="20000" dir="5400000" rotWithShape="0">
              <a:srgbClr val="000000">
                <a:alpha val="38000"/>
              </a:srgbClr>
            </a:outerShdw>
          </a:effectLst>
        </p:spPr>
      </p:cxnSp>
      <p:cxnSp>
        <p:nvCxnSpPr>
          <p:cNvPr id="15" name="Conector de seta reta 14"/>
          <p:cNvCxnSpPr>
            <a:stCxn id="4" idx="6"/>
          </p:cNvCxnSpPr>
          <p:nvPr/>
        </p:nvCxnSpPr>
        <p:spPr>
          <a:xfrm>
            <a:off x="6049022" y="2529259"/>
            <a:ext cx="1271114" cy="0"/>
          </a:xfrm>
          <a:prstGeom prst="straightConnector1">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mc:AlternateContent xmlns:mc="http://schemas.openxmlformats.org/markup-compatibility/2006" xmlns:a14="http://schemas.microsoft.com/office/drawing/2010/main">
        <mc:Choice Requires="a14">
          <p:sp>
            <p:nvSpPr>
              <p:cNvPr id="16" name="CaixaDeTexto 15"/>
              <p:cNvSpPr txBox="1"/>
              <p:nvPr/>
            </p:nvSpPr>
            <p:spPr>
              <a:xfrm>
                <a:off x="5447929" y="1341092"/>
                <a:ext cx="776175" cy="575479"/>
              </a:xfrm>
              <a:prstGeom prst="rect">
                <a:avLst/>
              </a:prstGeom>
              <a:noFill/>
            </p:spPr>
            <p:txBody>
              <a:bodyPr wrap="non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pt-BR" sz="2800" b="1" i="1">
                              <a:solidFill>
                                <a:srgbClr val="7030A0"/>
                              </a:solidFill>
                              <a:latin typeface="Cambria Math" panose="02040503050406030204" pitchFamily="18" charset="0"/>
                            </a:rPr>
                          </m:ctrlPr>
                        </m:accPr>
                        <m:e>
                          <m:r>
                            <a:rPr lang="pt-BR" sz="2800" b="1">
                              <a:solidFill>
                                <a:srgbClr val="7030A0"/>
                              </a:solidFill>
                              <a:latin typeface="Cambria Math"/>
                            </a:rPr>
                            <m:t>𝐅</m:t>
                          </m:r>
                        </m:e>
                      </m:acc>
                      <m:r>
                        <a:rPr lang="pt-BR" sz="2800" b="1" baseline="-25000">
                          <a:solidFill>
                            <a:srgbClr val="7030A0"/>
                          </a:solidFill>
                          <a:latin typeface="Cambria Math"/>
                        </a:rPr>
                        <m:t>𝐀𝐁</m:t>
                      </m:r>
                    </m:oMath>
                  </m:oMathPara>
                </a14:m>
                <a:endParaRPr lang="pt-BR" sz="2800" b="1" baseline="-25000" dirty="0" err="1">
                  <a:solidFill>
                    <a:srgbClr val="7030A0"/>
                  </a:solidFill>
                  <a:latin typeface="Nunito" pitchFamily="2" charset="0"/>
                  <a:ea typeface="MS PGothic" pitchFamily="34" charset="-128"/>
                  <a:cs typeface="Century Gothic"/>
                </a:endParaRPr>
              </a:p>
            </p:txBody>
          </p:sp>
        </mc:Choice>
        <mc:Fallback xmlns="">
          <p:sp>
            <p:nvSpPr>
              <p:cNvPr id="16" name="CaixaDeTexto 15"/>
              <p:cNvSpPr txBox="1">
                <a:spLocks noRot="1" noChangeAspect="1" noMove="1" noResize="1" noEditPoints="1" noAdjustHandles="1" noChangeArrowheads="1" noChangeShapeType="1" noTextEdit="1"/>
              </p:cNvSpPr>
              <p:nvPr/>
            </p:nvSpPr>
            <p:spPr>
              <a:xfrm>
                <a:off x="5447929" y="1341092"/>
                <a:ext cx="776175" cy="575479"/>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p:cNvSpPr txBox="1"/>
              <p:nvPr/>
            </p:nvSpPr>
            <p:spPr>
              <a:xfrm>
                <a:off x="5447929" y="3069869"/>
                <a:ext cx="755335" cy="575479"/>
              </a:xfrm>
              <a:prstGeom prst="rect">
                <a:avLst/>
              </a:prstGeom>
              <a:noFill/>
            </p:spPr>
            <p:txBody>
              <a:bodyPr wrap="non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pt-BR" sz="2800" b="1" i="1">
                              <a:solidFill>
                                <a:srgbClr val="3212F4"/>
                              </a:solidFill>
                              <a:latin typeface="Cambria Math" panose="02040503050406030204" pitchFamily="18" charset="0"/>
                            </a:rPr>
                          </m:ctrlPr>
                        </m:accPr>
                        <m:e>
                          <m:r>
                            <a:rPr lang="pt-BR" sz="2800" b="1">
                              <a:solidFill>
                                <a:srgbClr val="3212F4"/>
                              </a:solidFill>
                              <a:latin typeface="Cambria Math"/>
                            </a:rPr>
                            <m:t>𝐅</m:t>
                          </m:r>
                        </m:e>
                      </m:acc>
                      <m:r>
                        <a:rPr lang="pt-BR" sz="2800" b="1" baseline="-25000">
                          <a:solidFill>
                            <a:srgbClr val="3212F4"/>
                          </a:solidFill>
                          <a:latin typeface="Cambria Math"/>
                        </a:rPr>
                        <m:t>𝐂𝐁</m:t>
                      </m:r>
                    </m:oMath>
                  </m:oMathPara>
                </a14:m>
                <a:endParaRPr lang="pt-BR" sz="2800" b="1" baseline="-25000" dirty="0" err="1">
                  <a:solidFill>
                    <a:srgbClr val="3212F4"/>
                  </a:solidFill>
                  <a:latin typeface="Nunito" pitchFamily="2" charset="0"/>
                  <a:ea typeface="MS PGothic" pitchFamily="34" charset="-128"/>
                  <a:cs typeface="Century Gothic"/>
                </a:endParaRPr>
              </a:p>
            </p:txBody>
          </p:sp>
        </mc:Choice>
        <mc:Fallback xmlns="">
          <p:sp>
            <p:nvSpPr>
              <p:cNvPr id="17" name="CaixaDeTexto 16"/>
              <p:cNvSpPr txBox="1">
                <a:spLocks noRot="1" noChangeAspect="1" noMove="1" noResize="1" noEditPoints="1" noAdjustHandles="1" noChangeArrowheads="1" noChangeShapeType="1" noTextEdit="1"/>
              </p:cNvSpPr>
              <p:nvPr/>
            </p:nvSpPr>
            <p:spPr>
              <a:xfrm>
                <a:off x="5447929" y="3069869"/>
                <a:ext cx="755335" cy="575479"/>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p:cNvSpPr txBox="1"/>
              <p:nvPr/>
            </p:nvSpPr>
            <p:spPr>
              <a:xfrm>
                <a:off x="6384172" y="1917156"/>
                <a:ext cx="619079" cy="575479"/>
              </a:xfrm>
              <a:prstGeom prst="rect">
                <a:avLst/>
              </a:prstGeom>
              <a:noFill/>
            </p:spPr>
            <p:txBody>
              <a:bodyPr wrap="non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pt-BR" sz="2800" b="1" i="1">
                              <a:solidFill>
                                <a:srgbClr val="FF0000"/>
                              </a:solidFill>
                              <a:latin typeface="Cambria Math" panose="02040503050406030204" pitchFamily="18" charset="0"/>
                            </a:rPr>
                          </m:ctrlPr>
                        </m:accPr>
                        <m:e>
                          <m:r>
                            <a:rPr lang="pt-BR" sz="2800" b="1">
                              <a:solidFill>
                                <a:srgbClr val="FF0000"/>
                              </a:solidFill>
                              <a:latin typeface="Cambria Math"/>
                            </a:rPr>
                            <m:t>𝐅</m:t>
                          </m:r>
                        </m:e>
                      </m:acc>
                      <m:r>
                        <a:rPr lang="pt-BR" sz="2800" b="1" baseline="-25000">
                          <a:solidFill>
                            <a:srgbClr val="FF0000"/>
                          </a:solidFill>
                          <a:latin typeface="Cambria Math"/>
                        </a:rPr>
                        <m:t>𝐑</m:t>
                      </m:r>
                    </m:oMath>
                  </m:oMathPara>
                </a14:m>
                <a:endParaRPr lang="pt-BR" sz="2800" b="1" baseline="-25000" dirty="0" err="1">
                  <a:solidFill>
                    <a:srgbClr val="FF0000"/>
                  </a:solidFill>
                  <a:latin typeface="Nunito" pitchFamily="2" charset="0"/>
                  <a:ea typeface="MS PGothic" pitchFamily="34" charset="-128"/>
                  <a:cs typeface="Century Gothic"/>
                </a:endParaRPr>
              </a:p>
            </p:txBody>
          </p:sp>
        </mc:Choice>
        <mc:Fallback xmlns="">
          <p:sp>
            <p:nvSpPr>
              <p:cNvPr id="18" name="CaixaDeTexto 17"/>
              <p:cNvSpPr txBox="1">
                <a:spLocks noRot="1" noChangeAspect="1" noMove="1" noResize="1" noEditPoints="1" noAdjustHandles="1" noChangeArrowheads="1" noChangeShapeType="1" noTextEdit="1"/>
              </p:cNvSpPr>
              <p:nvPr/>
            </p:nvSpPr>
            <p:spPr>
              <a:xfrm>
                <a:off x="6384172" y="1917156"/>
                <a:ext cx="619079" cy="575479"/>
              </a:xfrm>
              <a:prstGeom prst="rect">
                <a:avLst/>
              </a:prstGeom>
              <a:blipFill>
                <a:blip r:embed="rId4"/>
                <a:stretch>
                  <a:fillRect/>
                </a:stretch>
              </a:blipFill>
            </p:spPr>
            <p:txBody>
              <a:bodyPr/>
              <a:lstStyle/>
              <a:p>
                <a:r>
                  <a:rPr lang="pt-BR">
                    <a:noFill/>
                  </a:rPr>
                  <a:t> </a:t>
                </a:r>
              </a:p>
            </p:txBody>
          </p:sp>
        </mc:Fallback>
      </mc:AlternateContent>
      <p:sp>
        <p:nvSpPr>
          <p:cNvPr id="19" name="Text Box 2"/>
          <p:cNvSpPr txBox="1">
            <a:spLocks noChangeArrowheads="1"/>
          </p:cNvSpPr>
          <p:nvPr/>
        </p:nvSpPr>
        <p:spPr bwMode="auto">
          <a:xfrm>
            <a:off x="680211" y="995036"/>
            <a:ext cx="90857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pt-BR" sz="3600" b="1" dirty="0">
                <a:solidFill>
                  <a:srgbClr val="005BAA"/>
                </a:solidFill>
                <a:latin typeface="Nunito" pitchFamily="2" charset="0"/>
              </a:rPr>
              <a:t>Sistemas de cargas</a:t>
            </a:r>
          </a:p>
        </p:txBody>
      </p:sp>
      <p:sp>
        <p:nvSpPr>
          <p:cNvPr id="20" name="Arco 19"/>
          <p:cNvSpPr/>
          <p:nvPr/>
        </p:nvSpPr>
        <p:spPr>
          <a:xfrm rot="10800000">
            <a:off x="5488373" y="2133179"/>
            <a:ext cx="828000" cy="936000"/>
          </a:xfrm>
          <a:prstGeom prst="arc">
            <a:avLst>
              <a:gd name="adj1" fmla="val 6654553"/>
              <a:gd name="adj2" fmla="val 15410739"/>
            </a:avLst>
          </a:prstGeom>
          <a:noFill/>
          <a:ln w="25400" cap="flat" cmpd="sng" algn="ctr">
            <a:solidFill>
              <a:srgbClr val="206B11"/>
            </a:solidFill>
            <a:prstDash val="solid"/>
          </a:ln>
          <a:effectLst>
            <a:outerShdw blurRad="40000" dist="20000" dir="5400000" rotWithShape="0">
              <a:srgbClr val="000000">
                <a:alpha val="38000"/>
              </a:srgbClr>
            </a:outerShdw>
          </a:effectLst>
        </p:spPr>
        <p:txBody>
          <a:bodyPr rtlCol="0" anchor="ctr"/>
          <a:lstStyle/>
          <a:p>
            <a:pPr algn="ctr" fontAlgn="base">
              <a:spcBef>
                <a:spcPct val="0"/>
              </a:spcBef>
              <a:spcAft>
                <a:spcPct val="0"/>
              </a:spcAft>
              <a:defRPr/>
            </a:pPr>
            <a:endParaRPr lang="pt-BR" kern="0" dirty="0">
              <a:solidFill>
                <a:prstClr val="black"/>
              </a:solidFill>
              <a:latin typeface="Nunito" pitchFamily="2" charset="0"/>
            </a:endParaRPr>
          </a:p>
        </p:txBody>
      </p:sp>
      <mc:AlternateContent xmlns:mc="http://schemas.openxmlformats.org/markup-compatibility/2006" xmlns:a14="http://schemas.microsoft.com/office/drawing/2010/main">
        <mc:Choice Requires="a14">
          <p:sp>
            <p:nvSpPr>
              <p:cNvPr id="21" name="CaixaDeTexto 20"/>
              <p:cNvSpPr txBox="1"/>
              <p:nvPr/>
            </p:nvSpPr>
            <p:spPr>
              <a:xfrm>
                <a:off x="6128819" y="2488485"/>
                <a:ext cx="648072" cy="461665"/>
              </a:xfrm>
              <a:prstGeom prst="rect">
                <a:avLst/>
              </a:prstGeom>
              <a:noFill/>
            </p:spPr>
            <p:txBody>
              <a:bodyPr wrap="squar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r>
                        <a:rPr lang="pt-BR" sz="2400" b="1">
                          <a:solidFill>
                            <a:srgbClr val="206B11">
                              <a:lumMod val="75000"/>
                            </a:srgbClr>
                          </a:solidFill>
                          <a:latin typeface="Cambria Math"/>
                          <a:ea typeface="Cambria Math"/>
                          <a:cs typeface="Century Gothic"/>
                        </a:rPr>
                        <m:t>𝛉</m:t>
                      </m:r>
                    </m:oMath>
                  </m:oMathPara>
                </a14:m>
                <a:endParaRPr lang="pt-BR" sz="2400" b="1" dirty="0" err="1">
                  <a:solidFill>
                    <a:srgbClr val="206B11">
                      <a:lumMod val="75000"/>
                    </a:srgbClr>
                  </a:solidFill>
                  <a:latin typeface="Nunito" pitchFamily="2" charset="0"/>
                  <a:ea typeface="MS PGothic" pitchFamily="34" charset="-128"/>
                  <a:cs typeface="Century Gothic"/>
                </a:endParaRPr>
              </a:p>
            </p:txBody>
          </p:sp>
        </mc:Choice>
        <mc:Fallback xmlns="">
          <p:sp>
            <p:nvSpPr>
              <p:cNvPr id="21" name="CaixaDeTexto 20"/>
              <p:cNvSpPr txBox="1">
                <a:spLocks noRot="1" noChangeAspect="1" noMove="1" noResize="1" noEditPoints="1" noAdjustHandles="1" noChangeArrowheads="1" noChangeShapeType="1" noTextEdit="1"/>
              </p:cNvSpPr>
              <p:nvPr/>
            </p:nvSpPr>
            <p:spPr>
              <a:xfrm>
                <a:off x="6128819" y="2488485"/>
                <a:ext cx="648072" cy="46166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Text Box 5"/>
              <p:cNvSpPr txBox="1">
                <a:spLocks noChangeArrowheads="1"/>
              </p:cNvSpPr>
              <p:nvPr/>
            </p:nvSpPr>
            <p:spPr bwMode="auto">
              <a:xfrm>
                <a:off x="3359696" y="5805264"/>
                <a:ext cx="5688632" cy="560934"/>
              </a:xfrm>
              <a:prstGeom prst="roundRect">
                <a:avLst/>
              </a:prstGeom>
              <a:solidFill>
                <a:schemeClr val="accent5">
                  <a:lumMod val="20000"/>
                  <a:lumOff val="80000"/>
                </a:schemeClr>
              </a:solidFill>
              <a:ln w="25400" cap="flat" cmpd="sng" algn="ctr">
                <a:solidFill>
                  <a:srgbClr val="0000FF"/>
                </a:solidFill>
                <a:prstDash val="solid"/>
                <a:headEnd/>
                <a:tailEnd/>
              </a:ln>
              <a:effectLst/>
            </p:spPr>
            <p:txBody>
              <a:bodyPr wrap="square">
                <a:spAutoFit/>
              </a:bodyPr>
              <a:lstStyle/>
              <a:p>
                <a:pPr>
                  <a:defRPr/>
                </a:pPr>
                <a14:m>
                  <m:oMathPara xmlns:m="http://schemas.openxmlformats.org/officeDocument/2006/math">
                    <m:oMathParaPr>
                      <m:jc m:val="centerGroup"/>
                    </m:oMathParaPr>
                    <m:oMath xmlns:m="http://schemas.openxmlformats.org/officeDocument/2006/math">
                      <m:sSubSup>
                        <m:sSubSupPr>
                          <m:ctrlPr>
                            <a:rPr lang="pt-BR" sz="2400" b="1" i="1" kern="0">
                              <a:solidFill>
                                <a:srgbClr val="0000FF"/>
                              </a:solidFill>
                              <a:latin typeface="Cambria Math" panose="02040503050406030204" pitchFamily="18" charset="0"/>
                            </a:rPr>
                          </m:ctrlPr>
                        </m:sSubSupPr>
                        <m:e>
                          <m:r>
                            <a:rPr lang="pt-BR" sz="2400" b="1" kern="0">
                              <a:solidFill>
                                <a:srgbClr val="0000FF"/>
                              </a:solidFill>
                              <a:latin typeface="Cambria Math"/>
                            </a:rPr>
                            <m:t>𝐅</m:t>
                          </m:r>
                        </m:e>
                        <m:sub>
                          <m:r>
                            <a:rPr lang="pt-BR" sz="2400" b="1" kern="0">
                              <a:solidFill>
                                <a:srgbClr val="0000FF"/>
                              </a:solidFill>
                              <a:latin typeface="Cambria Math"/>
                            </a:rPr>
                            <m:t>𝐑</m:t>
                          </m:r>
                        </m:sub>
                        <m:sup/>
                      </m:sSubSup>
                      <m:r>
                        <a:rPr lang="pt-BR" sz="2400" b="1" kern="0">
                          <a:solidFill>
                            <a:srgbClr val="0000FF"/>
                          </a:solidFill>
                          <a:latin typeface="Cambria Math"/>
                        </a:rPr>
                        <m:t>²=</m:t>
                      </m:r>
                      <m:sSub>
                        <m:sSubPr>
                          <m:ctrlPr>
                            <a:rPr lang="pt-BR" sz="2400" b="1" i="1" kern="0">
                              <a:solidFill>
                                <a:srgbClr val="0000FF"/>
                              </a:solidFill>
                              <a:latin typeface="Cambria Math" panose="02040503050406030204" pitchFamily="18" charset="0"/>
                            </a:rPr>
                          </m:ctrlPr>
                        </m:sSubPr>
                        <m:e>
                          <m:r>
                            <a:rPr lang="pt-BR" sz="2400" b="1" kern="0">
                              <a:solidFill>
                                <a:srgbClr val="0000FF"/>
                              </a:solidFill>
                              <a:latin typeface="Cambria Math"/>
                            </a:rPr>
                            <m:t>𝐅</m:t>
                          </m:r>
                          <m:r>
                            <a:rPr lang="pt-BR" sz="2400" b="1" kern="0">
                              <a:solidFill>
                                <a:srgbClr val="0000FF"/>
                              </a:solidFill>
                              <a:latin typeface="Cambria Math"/>
                            </a:rPr>
                            <m:t>²</m:t>
                          </m:r>
                        </m:e>
                        <m:sub>
                          <m:r>
                            <a:rPr lang="pt-BR" sz="2400" b="1" kern="0">
                              <a:solidFill>
                                <a:srgbClr val="0000FF"/>
                              </a:solidFill>
                              <a:latin typeface="Cambria Math"/>
                            </a:rPr>
                            <m:t>𝐀𝐁</m:t>
                          </m:r>
                        </m:sub>
                      </m:sSub>
                      <m:r>
                        <a:rPr lang="pt-BR" sz="2400" b="1" kern="0">
                          <a:solidFill>
                            <a:srgbClr val="0000FF"/>
                          </a:solidFill>
                          <a:latin typeface="Cambria Math"/>
                        </a:rPr>
                        <m:t>+</m:t>
                      </m:r>
                      <m:sSub>
                        <m:sSubPr>
                          <m:ctrlPr>
                            <a:rPr lang="pt-BR" sz="2400" b="1" i="1" kern="0">
                              <a:solidFill>
                                <a:srgbClr val="0000FF"/>
                              </a:solidFill>
                              <a:latin typeface="Cambria Math" panose="02040503050406030204" pitchFamily="18" charset="0"/>
                            </a:rPr>
                          </m:ctrlPr>
                        </m:sSubPr>
                        <m:e>
                          <m:r>
                            <a:rPr lang="pt-BR" sz="2400" b="1" kern="0">
                              <a:solidFill>
                                <a:srgbClr val="0000FF"/>
                              </a:solidFill>
                              <a:latin typeface="Cambria Math"/>
                            </a:rPr>
                            <m:t>𝐅</m:t>
                          </m:r>
                          <m:r>
                            <a:rPr lang="pt-BR" sz="2400" b="1" kern="0">
                              <a:solidFill>
                                <a:srgbClr val="0000FF"/>
                              </a:solidFill>
                              <a:latin typeface="Cambria Math"/>
                            </a:rPr>
                            <m:t>²</m:t>
                          </m:r>
                        </m:e>
                        <m:sub>
                          <m:r>
                            <a:rPr lang="pt-BR" sz="2400" b="1" kern="0">
                              <a:solidFill>
                                <a:srgbClr val="0000FF"/>
                              </a:solidFill>
                              <a:latin typeface="Cambria Math"/>
                            </a:rPr>
                            <m:t>𝐂𝐁</m:t>
                          </m:r>
                        </m:sub>
                      </m:sSub>
                      <m:r>
                        <a:rPr lang="pt-BR" sz="2400" b="1" kern="0">
                          <a:solidFill>
                            <a:srgbClr val="0000FF"/>
                          </a:solidFill>
                          <a:latin typeface="Cambria Math"/>
                        </a:rPr>
                        <m:t>+</m:t>
                      </m:r>
                      <m:r>
                        <a:rPr lang="pt-BR" sz="2400" b="1" kern="0">
                          <a:solidFill>
                            <a:srgbClr val="0000FF"/>
                          </a:solidFill>
                          <a:latin typeface="Cambria Math"/>
                        </a:rPr>
                        <m:t>𝟐</m:t>
                      </m:r>
                      <m:r>
                        <a:rPr lang="pt-BR" sz="2400" b="1" kern="0">
                          <a:solidFill>
                            <a:srgbClr val="0000FF"/>
                          </a:solidFill>
                          <a:latin typeface="Cambria Math"/>
                        </a:rPr>
                        <m:t>.</m:t>
                      </m:r>
                      <m:sSub>
                        <m:sSubPr>
                          <m:ctrlPr>
                            <a:rPr lang="pt-BR" sz="2400" b="1" i="1" kern="0">
                              <a:solidFill>
                                <a:srgbClr val="0000FF"/>
                              </a:solidFill>
                              <a:latin typeface="Cambria Math" panose="02040503050406030204" pitchFamily="18" charset="0"/>
                            </a:rPr>
                          </m:ctrlPr>
                        </m:sSubPr>
                        <m:e>
                          <m:r>
                            <a:rPr lang="pt-BR" sz="2400" b="1" kern="0">
                              <a:solidFill>
                                <a:srgbClr val="0000FF"/>
                              </a:solidFill>
                              <a:latin typeface="Cambria Math"/>
                            </a:rPr>
                            <m:t>𝐅</m:t>
                          </m:r>
                        </m:e>
                        <m:sub>
                          <m:r>
                            <a:rPr lang="pt-BR" sz="2400" b="1" kern="0">
                              <a:solidFill>
                                <a:srgbClr val="0000FF"/>
                              </a:solidFill>
                              <a:latin typeface="Cambria Math"/>
                            </a:rPr>
                            <m:t>𝐀𝐁</m:t>
                          </m:r>
                        </m:sub>
                      </m:sSub>
                      <m:r>
                        <a:rPr lang="pt-BR" sz="2400" b="1" kern="0">
                          <a:solidFill>
                            <a:srgbClr val="0000FF"/>
                          </a:solidFill>
                          <a:latin typeface="Cambria Math"/>
                        </a:rPr>
                        <m:t>.</m:t>
                      </m:r>
                      <m:sSub>
                        <m:sSubPr>
                          <m:ctrlPr>
                            <a:rPr lang="pt-BR" sz="2400" b="1" i="1" kern="0">
                              <a:solidFill>
                                <a:srgbClr val="0000FF"/>
                              </a:solidFill>
                              <a:latin typeface="Cambria Math" panose="02040503050406030204" pitchFamily="18" charset="0"/>
                            </a:rPr>
                          </m:ctrlPr>
                        </m:sSubPr>
                        <m:e>
                          <m:r>
                            <a:rPr lang="pt-BR" sz="2400" b="1" kern="0">
                              <a:solidFill>
                                <a:srgbClr val="0000FF"/>
                              </a:solidFill>
                              <a:latin typeface="Cambria Math"/>
                            </a:rPr>
                            <m:t>𝐅</m:t>
                          </m:r>
                        </m:e>
                        <m:sub>
                          <m:r>
                            <a:rPr lang="pt-BR" sz="2400" b="1" kern="0">
                              <a:solidFill>
                                <a:srgbClr val="0000FF"/>
                              </a:solidFill>
                              <a:latin typeface="Cambria Math"/>
                            </a:rPr>
                            <m:t>𝐂𝐁</m:t>
                          </m:r>
                        </m:sub>
                      </m:sSub>
                      <m:r>
                        <a:rPr lang="pt-BR" sz="2400" b="1" kern="0">
                          <a:solidFill>
                            <a:srgbClr val="0000FF"/>
                          </a:solidFill>
                          <a:latin typeface="Cambria Math"/>
                        </a:rPr>
                        <m:t>.</m:t>
                      </m:r>
                      <m:func>
                        <m:funcPr>
                          <m:ctrlPr>
                            <a:rPr lang="pt-BR" sz="2400" b="1" i="1" kern="0">
                              <a:solidFill>
                                <a:srgbClr val="0000FF"/>
                              </a:solidFill>
                              <a:latin typeface="Cambria Math" panose="02040503050406030204" pitchFamily="18" charset="0"/>
                            </a:rPr>
                          </m:ctrlPr>
                        </m:funcPr>
                        <m:fName>
                          <m:r>
                            <m:rPr>
                              <m:sty m:val="p"/>
                            </m:rPr>
                            <a:rPr lang="pt-BR" sz="2400" kern="0">
                              <a:solidFill>
                                <a:srgbClr val="0000FF"/>
                              </a:solidFill>
                              <a:latin typeface="Cambria Math"/>
                            </a:rPr>
                            <m:t>cos</m:t>
                          </m:r>
                        </m:fName>
                        <m:e>
                          <m:r>
                            <m:rPr>
                              <m:sty m:val="p"/>
                            </m:rPr>
                            <a:rPr lang="pt-BR" sz="2400" kern="0">
                              <a:solidFill>
                                <a:srgbClr val="0000FF"/>
                              </a:solidFill>
                              <a:latin typeface="Cambria Math"/>
                              <a:ea typeface="Cambria Math"/>
                            </a:rPr>
                            <m:t>θ</m:t>
                          </m:r>
                        </m:e>
                      </m:func>
                    </m:oMath>
                  </m:oMathPara>
                </a14:m>
                <a:endParaRPr lang="pt-BR" sz="2400" b="1" kern="0" dirty="0">
                  <a:solidFill>
                    <a:srgbClr val="0000FF"/>
                  </a:solidFill>
                  <a:ea typeface="MS PGothic" pitchFamily="34" charset="-128"/>
                </a:endParaRPr>
              </a:p>
            </p:txBody>
          </p:sp>
        </mc:Choice>
        <mc:Fallback xmlns="">
          <p:sp>
            <p:nvSpPr>
              <p:cNvPr id="22" name="Text Box 5"/>
              <p:cNvSpPr txBox="1">
                <a:spLocks noRot="1" noChangeAspect="1" noMove="1" noResize="1" noEditPoints="1" noAdjustHandles="1" noChangeArrowheads="1" noChangeShapeType="1" noTextEdit="1"/>
              </p:cNvSpPr>
              <p:nvPr/>
            </p:nvSpPr>
            <p:spPr bwMode="auto">
              <a:xfrm>
                <a:off x="3359696" y="5805264"/>
                <a:ext cx="5688632" cy="560934"/>
              </a:xfrm>
              <a:prstGeom prst="roundRect">
                <a:avLst/>
              </a:prstGeom>
              <a:blipFill>
                <a:blip r:embed="rId6"/>
                <a:stretch>
                  <a:fillRect/>
                </a:stretch>
              </a:blipFill>
              <a:ln w="25400" cap="flat" cmpd="sng" algn="ctr">
                <a:solidFill>
                  <a:srgbClr val="0000FF"/>
                </a:solidFill>
                <a:prstDash val="solid"/>
                <a:headEnd/>
                <a:tailEnd/>
              </a:ln>
              <a:effectLst/>
            </p:spPr>
            <p:txBody>
              <a:bodyPr/>
              <a:lstStyle/>
              <a:p>
                <a:r>
                  <a:rPr lang="pt-BR">
                    <a:noFill/>
                  </a:rPr>
                  <a:t> </a:t>
                </a:r>
              </a:p>
            </p:txBody>
          </p:sp>
        </mc:Fallback>
      </mc:AlternateContent>
      <p:cxnSp>
        <p:nvCxnSpPr>
          <p:cNvPr id="24" name="Conector reto 23">
            <a:extLst>
              <a:ext uri="{FF2B5EF4-FFF2-40B4-BE49-F238E27FC236}">
                <a16:creationId xmlns:a16="http://schemas.microsoft.com/office/drawing/2014/main" id="{B6083883-E168-3122-9332-9768A47874B5}"/>
              </a:ext>
            </a:extLst>
          </p:cNvPr>
          <p:cNvCxnSpPr/>
          <p:nvPr/>
        </p:nvCxnSpPr>
        <p:spPr>
          <a:xfrm>
            <a:off x="221095" y="818427"/>
            <a:ext cx="11499273" cy="0"/>
          </a:xfrm>
          <a:prstGeom prst="line">
            <a:avLst/>
          </a:prstGeom>
          <a:ln w="28575">
            <a:solidFill>
              <a:srgbClr val="0070C0"/>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5" name="Rectangle 2">
            <a:extLst>
              <a:ext uri="{FF2B5EF4-FFF2-40B4-BE49-F238E27FC236}">
                <a16:creationId xmlns:a16="http://schemas.microsoft.com/office/drawing/2014/main" id="{D0C5D158-BA71-D868-0902-3439007AEBF3}"/>
              </a:ext>
            </a:extLst>
          </p:cNvPr>
          <p:cNvSpPr txBox="1">
            <a:spLocks noChangeArrowheads="1"/>
          </p:cNvSpPr>
          <p:nvPr/>
        </p:nvSpPr>
        <p:spPr>
          <a:xfrm>
            <a:off x="471632" y="57430"/>
            <a:ext cx="6817014" cy="8034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pitchFamily="2" charset="0"/>
                <a:ea typeface="+mj-ea"/>
                <a:cs typeface="+mj-cs"/>
              </a:defRPr>
            </a:lvl1pPr>
          </a:lstStyle>
          <a:p>
            <a:r>
              <a:rPr lang="pt-BR" sz="2800" dirty="0">
                <a:solidFill>
                  <a:srgbClr val="0081CA"/>
                </a:solidFill>
                <a:latin typeface="Nunito ExtraBold" pitchFamily="2" charset="0"/>
              </a:rPr>
              <a:t>Lei de Coulomb</a:t>
            </a:r>
          </a:p>
        </p:txBody>
      </p:sp>
    </p:spTree>
    <p:extLst>
      <p:ext uri="{BB962C8B-B14F-4D97-AF65-F5344CB8AC3E}">
        <p14:creationId xmlns:p14="http://schemas.microsoft.com/office/powerpoint/2010/main" val="5446103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8" grpId="0"/>
      <p:bldP spid="9" grpId="0"/>
      <p:bldP spid="10" grpId="0"/>
      <p:bldP spid="16" grpId="0" animBg="1"/>
      <p:bldP spid="17" grpId="0" animBg="1"/>
      <p:bldP spid="18" grpId="0" animBg="1"/>
      <p:bldP spid="20" grpId="0" animBg="1"/>
      <p:bldP spid="21"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342227" y="1000333"/>
            <a:ext cx="11872686" cy="923330"/>
          </a:xfrm>
          <a:prstGeom prst="rect">
            <a:avLst/>
          </a:prstGeom>
        </p:spPr>
        <p:txBody>
          <a:bodyPr wrap="square">
            <a:spAutoFit/>
          </a:bodyPr>
          <a:lstStyle/>
          <a:p>
            <a:pPr algn="just"/>
            <a:r>
              <a:rPr lang="pt-BR" b="1" dirty="0">
                <a:latin typeface="Nunito" pitchFamily="2" charset="0"/>
              </a:rPr>
              <a:t>(UFMG)</a:t>
            </a:r>
            <a:r>
              <a:rPr lang="pt-BR" dirty="0">
                <a:latin typeface="Nunito" pitchFamily="2" charset="0"/>
              </a:rPr>
              <a:t>  Observe a figura que representa um triângulo equilátero.</a:t>
            </a:r>
          </a:p>
          <a:p>
            <a:pPr algn="just"/>
            <a:r>
              <a:rPr lang="pt-BR" dirty="0">
                <a:latin typeface="Nunito" pitchFamily="2" charset="0"/>
              </a:rPr>
              <a:t>Nesse triângulo, três cargas elétricas puntuais de mesmo valor absoluto estão nos seus vértices.</a:t>
            </a:r>
          </a:p>
          <a:p>
            <a:pPr algn="just"/>
            <a:r>
              <a:rPr lang="pt-BR" dirty="0">
                <a:latin typeface="Nunito" pitchFamily="2" charset="0"/>
              </a:rPr>
              <a:t>O vetor que melhor representa a força elétrica resultante sobre a carga do vértice 1 é</a:t>
            </a:r>
          </a:p>
        </p:txBody>
      </p:sp>
      <p:pic>
        <p:nvPicPr>
          <p:cNvPr id="3" name="Imagem 2"/>
          <p:cNvPicPr/>
          <p:nvPr/>
        </p:nvPicPr>
        <p:blipFill>
          <a:blip r:embed="rId2">
            <a:extLst>
              <a:ext uri="{28A0092B-C50C-407E-A947-70E740481C1C}">
                <a14:useLocalDpi xmlns:a14="http://schemas.microsoft.com/office/drawing/2010/main" val="0"/>
              </a:ext>
            </a:extLst>
          </a:blip>
          <a:srcRect/>
          <a:stretch>
            <a:fillRect/>
          </a:stretch>
        </p:blipFill>
        <p:spPr bwMode="auto">
          <a:xfrm>
            <a:off x="3463639" y="2922835"/>
            <a:ext cx="5264725" cy="3543565"/>
          </a:xfrm>
          <a:prstGeom prst="rect">
            <a:avLst/>
          </a:prstGeom>
          <a:noFill/>
          <a:ln>
            <a:noFill/>
          </a:ln>
        </p:spPr>
      </p:pic>
      <p:cxnSp>
        <p:nvCxnSpPr>
          <p:cNvPr id="5" name="Conector de seta reta 4"/>
          <p:cNvCxnSpPr/>
          <p:nvPr/>
        </p:nvCxnSpPr>
        <p:spPr bwMode="auto">
          <a:xfrm flipV="1">
            <a:off x="4825982" y="2708920"/>
            <a:ext cx="405922" cy="864096"/>
          </a:xfrm>
          <a:prstGeom prst="straightConnector1">
            <a:avLst/>
          </a:prstGeom>
          <a:solidFill>
            <a:schemeClr val="accent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Conector de seta reta 7"/>
          <p:cNvCxnSpPr/>
          <p:nvPr/>
        </p:nvCxnSpPr>
        <p:spPr bwMode="auto">
          <a:xfrm>
            <a:off x="4825982" y="3573016"/>
            <a:ext cx="477930" cy="864096"/>
          </a:xfrm>
          <a:prstGeom prst="straightConnector1">
            <a:avLst/>
          </a:prstGeom>
          <a:solidFill>
            <a:schemeClr val="accent1"/>
          </a:solidFill>
          <a:ln w="38100"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0" name="CaixaDeTexto 9"/>
              <p:cNvSpPr txBox="1"/>
              <p:nvPr/>
            </p:nvSpPr>
            <p:spPr>
              <a:xfrm>
                <a:off x="4399589" y="2824446"/>
                <a:ext cx="560474"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1" i="1">
                              <a:solidFill>
                                <a:srgbClr val="FF0000"/>
                              </a:solidFill>
                              <a:latin typeface="Cambria Math" panose="02040503050406030204" pitchFamily="18" charset="0"/>
                            </a:rPr>
                          </m:ctrlPr>
                        </m:sSubPr>
                        <m:e>
                          <m:acc>
                            <m:accPr>
                              <m:chr m:val="⃗"/>
                              <m:ctrlPr>
                                <a:rPr lang="pt-BR" b="1" i="1">
                                  <a:solidFill>
                                    <a:srgbClr val="FF0000"/>
                                  </a:solidFill>
                                  <a:latin typeface="Cambria Math" panose="02040503050406030204" pitchFamily="18" charset="0"/>
                                </a:rPr>
                              </m:ctrlPr>
                            </m:accPr>
                            <m:e>
                              <m:r>
                                <a:rPr lang="pt-BR" b="1">
                                  <a:solidFill>
                                    <a:srgbClr val="FF0000"/>
                                  </a:solidFill>
                                  <a:latin typeface="Cambria Math"/>
                                </a:rPr>
                                <m:t>𝐅</m:t>
                              </m:r>
                            </m:e>
                          </m:acc>
                        </m:e>
                        <m:sub>
                          <m:r>
                            <a:rPr lang="pt-BR" b="1">
                              <a:solidFill>
                                <a:srgbClr val="FF0000"/>
                              </a:solidFill>
                              <a:latin typeface="Cambria Math"/>
                            </a:rPr>
                            <m:t>𝟐𝟏</m:t>
                          </m:r>
                        </m:sub>
                      </m:sSub>
                    </m:oMath>
                  </m:oMathPara>
                </a14:m>
                <a:endParaRPr lang="pt-BR" b="1" dirty="0">
                  <a:solidFill>
                    <a:srgbClr val="FF0000"/>
                  </a:solidFill>
                </a:endParaRPr>
              </a:p>
            </p:txBody>
          </p:sp>
        </mc:Choice>
        <mc:Fallback xmlns="">
          <p:sp>
            <p:nvSpPr>
              <p:cNvPr id="10" name="CaixaDeTexto 9"/>
              <p:cNvSpPr txBox="1">
                <a:spLocks noRot="1" noChangeAspect="1" noMove="1" noResize="1" noEditPoints="1" noAdjustHandles="1" noChangeArrowheads="1" noChangeShapeType="1" noTextEdit="1"/>
              </p:cNvSpPr>
              <p:nvPr/>
            </p:nvSpPr>
            <p:spPr>
              <a:xfrm>
                <a:off x="4399589" y="2824446"/>
                <a:ext cx="560474" cy="402931"/>
              </a:xfrm>
              <a:prstGeom prst="rect">
                <a:avLst/>
              </a:prstGeom>
              <a:blipFill>
                <a:blip r:embed="rId3"/>
                <a:stretch>
                  <a:fillRect t="-22727" r="-11957" b="-15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p:cNvSpPr txBox="1"/>
              <p:nvPr/>
            </p:nvSpPr>
            <p:spPr>
              <a:xfrm>
                <a:off x="4596299" y="4002700"/>
                <a:ext cx="560474"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1" i="1">
                              <a:solidFill>
                                <a:srgbClr val="0000FF"/>
                              </a:solidFill>
                              <a:latin typeface="Cambria Math" panose="02040503050406030204" pitchFamily="18" charset="0"/>
                            </a:rPr>
                          </m:ctrlPr>
                        </m:sSubPr>
                        <m:e>
                          <m:acc>
                            <m:accPr>
                              <m:chr m:val="⃗"/>
                              <m:ctrlPr>
                                <a:rPr lang="pt-BR" b="1" i="1">
                                  <a:solidFill>
                                    <a:srgbClr val="0000FF"/>
                                  </a:solidFill>
                                  <a:latin typeface="Cambria Math" panose="02040503050406030204" pitchFamily="18" charset="0"/>
                                </a:rPr>
                              </m:ctrlPr>
                            </m:accPr>
                            <m:e>
                              <m:r>
                                <a:rPr lang="pt-BR" b="1">
                                  <a:solidFill>
                                    <a:srgbClr val="0000FF"/>
                                  </a:solidFill>
                                  <a:latin typeface="Cambria Math"/>
                                </a:rPr>
                                <m:t>𝐅</m:t>
                              </m:r>
                            </m:e>
                          </m:acc>
                        </m:e>
                        <m:sub>
                          <m:r>
                            <a:rPr lang="pt-BR" b="1">
                              <a:solidFill>
                                <a:srgbClr val="0000FF"/>
                              </a:solidFill>
                              <a:latin typeface="Cambria Math"/>
                            </a:rPr>
                            <m:t>𝟐𝟏</m:t>
                          </m:r>
                        </m:sub>
                      </m:sSub>
                    </m:oMath>
                  </m:oMathPara>
                </a14:m>
                <a:endParaRPr lang="pt-BR" b="1" dirty="0">
                  <a:solidFill>
                    <a:srgbClr val="0000FF"/>
                  </a:solidFill>
                </a:endParaRPr>
              </a:p>
            </p:txBody>
          </p:sp>
        </mc:Choice>
        <mc:Fallback xmlns="">
          <p:sp>
            <p:nvSpPr>
              <p:cNvPr id="11" name="CaixaDeTexto 10"/>
              <p:cNvSpPr txBox="1">
                <a:spLocks noRot="1" noChangeAspect="1" noMove="1" noResize="1" noEditPoints="1" noAdjustHandles="1" noChangeArrowheads="1" noChangeShapeType="1" noTextEdit="1"/>
              </p:cNvSpPr>
              <p:nvPr/>
            </p:nvSpPr>
            <p:spPr>
              <a:xfrm>
                <a:off x="4596299" y="4002700"/>
                <a:ext cx="560474" cy="402931"/>
              </a:xfrm>
              <a:prstGeom prst="rect">
                <a:avLst/>
              </a:prstGeom>
              <a:blipFill>
                <a:blip r:embed="rId4"/>
                <a:stretch>
                  <a:fillRect t="-22727" r="-11957"/>
                </a:stretch>
              </a:blipFill>
            </p:spPr>
            <p:txBody>
              <a:bodyPr/>
              <a:lstStyle/>
              <a:p>
                <a:r>
                  <a:rPr lang="pt-BR">
                    <a:noFill/>
                  </a:rPr>
                  <a:t> </a:t>
                </a:r>
              </a:p>
            </p:txBody>
          </p:sp>
        </mc:Fallback>
      </mc:AlternateContent>
      <p:cxnSp>
        <p:nvCxnSpPr>
          <p:cNvPr id="13" name="Conector reto 12"/>
          <p:cNvCxnSpPr/>
          <p:nvPr/>
        </p:nvCxnSpPr>
        <p:spPr bwMode="auto">
          <a:xfrm flipV="1">
            <a:off x="5336731" y="3573016"/>
            <a:ext cx="405922" cy="864096"/>
          </a:xfrm>
          <a:prstGeom prst="line">
            <a:avLst/>
          </a:prstGeom>
          <a:solidFill>
            <a:schemeClr val="accent1"/>
          </a:solidFill>
          <a:ln w="3810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Conector reto 14"/>
          <p:cNvCxnSpPr/>
          <p:nvPr/>
        </p:nvCxnSpPr>
        <p:spPr bwMode="auto">
          <a:xfrm>
            <a:off x="5244967" y="2708920"/>
            <a:ext cx="477930" cy="864096"/>
          </a:xfrm>
          <a:prstGeom prst="line">
            <a:avLst/>
          </a:prstGeom>
          <a:solidFill>
            <a:schemeClr val="accent1"/>
          </a:solidFill>
          <a:ln w="3810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Conector de seta reta 16"/>
          <p:cNvCxnSpPr/>
          <p:nvPr/>
        </p:nvCxnSpPr>
        <p:spPr bwMode="auto">
          <a:xfrm>
            <a:off x="4825983" y="3573016"/>
            <a:ext cx="916671" cy="0"/>
          </a:xfrm>
          <a:prstGeom prst="straightConnector1">
            <a:avLst/>
          </a:prstGeom>
          <a:solidFill>
            <a:schemeClr val="accent1"/>
          </a:solidFill>
          <a:ln w="38100" cap="flat" cmpd="sng" algn="ctr">
            <a:solidFill>
              <a:srgbClr val="7030A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8" name="CaixaDeTexto 17"/>
              <p:cNvSpPr txBox="1"/>
              <p:nvPr/>
            </p:nvSpPr>
            <p:spPr>
              <a:xfrm>
                <a:off x="5804659" y="3319806"/>
                <a:ext cx="473911"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1" i="1">
                              <a:solidFill>
                                <a:srgbClr val="7030A0"/>
                              </a:solidFill>
                              <a:latin typeface="Cambria Math" panose="02040503050406030204" pitchFamily="18" charset="0"/>
                            </a:rPr>
                          </m:ctrlPr>
                        </m:sSubPr>
                        <m:e>
                          <m:acc>
                            <m:accPr>
                              <m:chr m:val="⃗"/>
                              <m:ctrlPr>
                                <a:rPr lang="pt-BR" b="1" i="1">
                                  <a:solidFill>
                                    <a:srgbClr val="7030A0"/>
                                  </a:solidFill>
                                  <a:latin typeface="Cambria Math" panose="02040503050406030204" pitchFamily="18" charset="0"/>
                                </a:rPr>
                              </m:ctrlPr>
                            </m:accPr>
                            <m:e>
                              <m:r>
                                <a:rPr lang="pt-BR" b="1">
                                  <a:solidFill>
                                    <a:srgbClr val="7030A0"/>
                                  </a:solidFill>
                                  <a:latin typeface="Cambria Math"/>
                                </a:rPr>
                                <m:t>𝐅</m:t>
                              </m:r>
                            </m:e>
                          </m:acc>
                        </m:e>
                        <m:sub>
                          <m:r>
                            <a:rPr lang="pt-BR" b="1">
                              <a:solidFill>
                                <a:srgbClr val="7030A0"/>
                              </a:solidFill>
                              <a:latin typeface="Cambria Math"/>
                            </a:rPr>
                            <m:t>𝐑</m:t>
                          </m:r>
                        </m:sub>
                      </m:sSub>
                    </m:oMath>
                  </m:oMathPara>
                </a14:m>
                <a:endParaRPr lang="pt-BR" b="1" dirty="0">
                  <a:solidFill>
                    <a:srgbClr val="7030A0"/>
                  </a:solidFill>
                </a:endParaRPr>
              </a:p>
            </p:txBody>
          </p:sp>
        </mc:Choice>
        <mc:Fallback xmlns="">
          <p:sp>
            <p:nvSpPr>
              <p:cNvPr id="18" name="CaixaDeTexto 17"/>
              <p:cNvSpPr txBox="1">
                <a:spLocks noRot="1" noChangeAspect="1" noMove="1" noResize="1" noEditPoints="1" noAdjustHandles="1" noChangeArrowheads="1" noChangeShapeType="1" noTextEdit="1"/>
              </p:cNvSpPr>
              <p:nvPr/>
            </p:nvSpPr>
            <p:spPr>
              <a:xfrm>
                <a:off x="5804659" y="3319806"/>
                <a:ext cx="473911" cy="402931"/>
              </a:xfrm>
              <a:prstGeom prst="rect">
                <a:avLst/>
              </a:prstGeom>
              <a:blipFill>
                <a:blip r:embed="rId5"/>
                <a:stretch>
                  <a:fillRect t="-22727" r="-23077"/>
                </a:stretch>
              </a:blipFill>
            </p:spPr>
            <p:txBody>
              <a:bodyPr/>
              <a:lstStyle/>
              <a:p>
                <a:r>
                  <a:rPr lang="pt-BR">
                    <a:noFill/>
                  </a:rPr>
                  <a:t> </a:t>
                </a:r>
              </a:p>
            </p:txBody>
          </p:sp>
        </mc:Fallback>
      </mc:AlternateContent>
      <p:sp>
        <p:nvSpPr>
          <p:cNvPr id="19" name="Retângulo de cantos arredondados 18"/>
          <p:cNvSpPr/>
          <p:nvPr/>
        </p:nvSpPr>
        <p:spPr bwMode="auto">
          <a:xfrm>
            <a:off x="6240016" y="4493350"/>
            <a:ext cx="1512168" cy="535596"/>
          </a:xfrm>
          <a:prstGeom prst="roundRect">
            <a:avLst/>
          </a:prstGeom>
          <a:solidFill>
            <a:schemeClr val="accent5">
              <a:lumMod val="20000"/>
              <a:lumOff val="80000"/>
              <a:alpha val="28000"/>
            </a:schemeClr>
          </a:solidFill>
          <a:ln w="38100" cap="flat" cmpd="sng" algn="ctr">
            <a:solidFill>
              <a:srgbClr val="00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pt-BR" sz="2400" u="sng">
              <a:latin typeface="Times New Roman" pitchFamily="18" charset="0"/>
            </a:endParaRPr>
          </a:p>
        </p:txBody>
      </p:sp>
      <p:sp>
        <p:nvSpPr>
          <p:cNvPr id="4" name="Rectangle 2">
            <a:extLst>
              <a:ext uri="{FF2B5EF4-FFF2-40B4-BE49-F238E27FC236}">
                <a16:creationId xmlns:a16="http://schemas.microsoft.com/office/drawing/2014/main" id="{1840C59D-45C8-FA9D-5DDB-1EC12F3AB6CA}"/>
              </a:ext>
            </a:extLst>
          </p:cNvPr>
          <p:cNvSpPr txBox="1">
            <a:spLocks noChangeArrowheads="1"/>
          </p:cNvSpPr>
          <p:nvPr/>
        </p:nvSpPr>
        <p:spPr>
          <a:xfrm>
            <a:off x="342227" y="246441"/>
            <a:ext cx="6817014" cy="8034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pitchFamily="2" charset="0"/>
                <a:ea typeface="+mj-ea"/>
                <a:cs typeface="+mj-cs"/>
              </a:defRPr>
            </a:lvl1pPr>
          </a:lstStyle>
          <a:p>
            <a:r>
              <a:rPr lang="pt-BR" sz="2800" dirty="0">
                <a:latin typeface="Nunito ExtraBold" pitchFamily="2" charset="0"/>
              </a:rPr>
              <a:t>Exercício</a:t>
            </a:r>
          </a:p>
        </p:txBody>
      </p:sp>
      <p:cxnSp>
        <p:nvCxnSpPr>
          <p:cNvPr id="6" name="Conector reto 5">
            <a:extLst>
              <a:ext uri="{FF2B5EF4-FFF2-40B4-BE49-F238E27FC236}">
                <a16:creationId xmlns:a16="http://schemas.microsoft.com/office/drawing/2014/main" id="{511A6E34-9070-AB0B-A8D5-D809463312E6}"/>
              </a:ext>
            </a:extLst>
          </p:cNvPr>
          <p:cNvCxnSpPr/>
          <p:nvPr/>
        </p:nvCxnSpPr>
        <p:spPr>
          <a:xfrm>
            <a:off x="221095" y="818427"/>
            <a:ext cx="11499273" cy="0"/>
          </a:xfrm>
          <a:prstGeom prst="line">
            <a:avLst/>
          </a:prstGeom>
          <a:ln w="28575">
            <a:solidFill>
              <a:srgbClr val="0070C0"/>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96400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80">
                                          <p:stCondLst>
                                            <p:cond delay="0"/>
                                          </p:stCondLst>
                                        </p:cTn>
                                        <p:tgtEl>
                                          <p:spTgt spid="8"/>
                                        </p:tgtEl>
                                      </p:cBhvr>
                                    </p:animEffect>
                                    <p:anim calcmode="lin" valueType="num">
                                      <p:cBhvr>
                                        <p:cTn id="31"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6" dur="26">
                                          <p:stCondLst>
                                            <p:cond delay="650"/>
                                          </p:stCondLst>
                                        </p:cTn>
                                        <p:tgtEl>
                                          <p:spTgt spid="8"/>
                                        </p:tgtEl>
                                      </p:cBhvr>
                                      <p:to x="100000" y="60000"/>
                                    </p:animScale>
                                    <p:animScale>
                                      <p:cBhvr>
                                        <p:cTn id="37" dur="166" decel="50000">
                                          <p:stCondLst>
                                            <p:cond delay="676"/>
                                          </p:stCondLst>
                                        </p:cTn>
                                        <p:tgtEl>
                                          <p:spTgt spid="8"/>
                                        </p:tgtEl>
                                      </p:cBhvr>
                                      <p:to x="100000" y="100000"/>
                                    </p:animScale>
                                    <p:animScale>
                                      <p:cBhvr>
                                        <p:cTn id="38" dur="26">
                                          <p:stCondLst>
                                            <p:cond delay="1312"/>
                                          </p:stCondLst>
                                        </p:cTn>
                                        <p:tgtEl>
                                          <p:spTgt spid="8"/>
                                        </p:tgtEl>
                                      </p:cBhvr>
                                      <p:to x="100000" y="80000"/>
                                    </p:animScale>
                                    <p:animScale>
                                      <p:cBhvr>
                                        <p:cTn id="39" dur="166" decel="50000">
                                          <p:stCondLst>
                                            <p:cond delay="1338"/>
                                          </p:stCondLst>
                                        </p:cTn>
                                        <p:tgtEl>
                                          <p:spTgt spid="8"/>
                                        </p:tgtEl>
                                      </p:cBhvr>
                                      <p:to x="100000" y="100000"/>
                                    </p:animScale>
                                    <p:animScale>
                                      <p:cBhvr>
                                        <p:cTn id="40" dur="26">
                                          <p:stCondLst>
                                            <p:cond delay="1642"/>
                                          </p:stCondLst>
                                        </p:cTn>
                                        <p:tgtEl>
                                          <p:spTgt spid="8"/>
                                        </p:tgtEl>
                                      </p:cBhvr>
                                      <p:to x="100000" y="90000"/>
                                    </p:animScale>
                                    <p:animScale>
                                      <p:cBhvr>
                                        <p:cTn id="41" dur="166" decel="50000">
                                          <p:stCondLst>
                                            <p:cond delay="1668"/>
                                          </p:stCondLst>
                                        </p:cTn>
                                        <p:tgtEl>
                                          <p:spTgt spid="8"/>
                                        </p:tgtEl>
                                      </p:cBhvr>
                                      <p:to x="100000" y="100000"/>
                                    </p:animScale>
                                    <p:animScale>
                                      <p:cBhvr>
                                        <p:cTn id="42" dur="26">
                                          <p:stCondLst>
                                            <p:cond delay="1808"/>
                                          </p:stCondLst>
                                        </p:cTn>
                                        <p:tgtEl>
                                          <p:spTgt spid="8"/>
                                        </p:tgtEl>
                                      </p:cBhvr>
                                      <p:to x="100000" y="95000"/>
                                    </p:animScale>
                                    <p:animScale>
                                      <p:cBhvr>
                                        <p:cTn id="43" dur="166" decel="50000">
                                          <p:stCondLst>
                                            <p:cond delay="1834"/>
                                          </p:stCondLst>
                                        </p:cTn>
                                        <p:tgtEl>
                                          <p:spTgt spid="8"/>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randombar(horizontal)">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circle(in)">
                                      <p:cBhvr>
                                        <p:cTn id="53" dur="20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circle(in)">
                                      <p:cBhvr>
                                        <p:cTn id="58" dur="20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26"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down)">
                                      <p:cBhvr>
                                        <p:cTn id="63" dur="580">
                                          <p:stCondLst>
                                            <p:cond delay="0"/>
                                          </p:stCondLst>
                                        </p:cTn>
                                        <p:tgtEl>
                                          <p:spTgt spid="17"/>
                                        </p:tgtEl>
                                      </p:cBhvr>
                                    </p:animEffect>
                                    <p:anim calcmode="lin" valueType="num">
                                      <p:cBhvr>
                                        <p:cTn id="64"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69" dur="26">
                                          <p:stCondLst>
                                            <p:cond delay="650"/>
                                          </p:stCondLst>
                                        </p:cTn>
                                        <p:tgtEl>
                                          <p:spTgt spid="17"/>
                                        </p:tgtEl>
                                      </p:cBhvr>
                                      <p:to x="100000" y="60000"/>
                                    </p:animScale>
                                    <p:animScale>
                                      <p:cBhvr>
                                        <p:cTn id="70" dur="166" decel="50000">
                                          <p:stCondLst>
                                            <p:cond delay="676"/>
                                          </p:stCondLst>
                                        </p:cTn>
                                        <p:tgtEl>
                                          <p:spTgt spid="17"/>
                                        </p:tgtEl>
                                      </p:cBhvr>
                                      <p:to x="100000" y="100000"/>
                                    </p:animScale>
                                    <p:animScale>
                                      <p:cBhvr>
                                        <p:cTn id="71" dur="26">
                                          <p:stCondLst>
                                            <p:cond delay="1312"/>
                                          </p:stCondLst>
                                        </p:cTn>
                                        <p:tgtEl>
                                          <p:spTgt spid="17"/>
                                        </p:tgtEl>
                                      </p:cBhvr>
                                      <p:to x="100000" y="80000"/>
                                    </p:animScale>
                                    <p:animScale>
                                      <p:cBhvr>
                                        <p:cTn id="72" dur="166" decel="50000">
                                          <p:stCondLst>
                                            <p:cond delay="1338"/>
                                          </p:stCondLst>
                                        </p:cTn>
                                        <p:tgtEl>
                                          <p:spTgt spid="17"/>
                                        </p:tgtEl>
                                      </p:cBhvr>
                                      <p:to x="100000" y="100000"/>
                                    </p:animScale>
                                    <p:animScale>
                                      <p:cBhvr>
                                        <p:cTn id="73" dur="26">
                                          <p:stCondLst>
                                            <p:cond delay="1642"/>
                                          </p:stCondLst>
                                        </p:cTn>
                                        <p:tgtEl>
                                          <p:spTgt spid="17"/>
                                        </p:tgtEl>
                                      </p:cBhvr>
                                      <p:to x="100000" y="90000"/>
                                    </p:animScale>
                                    <p:animScale>
                                      <p:cBhvr>
                                        <p:cTn id="74" dur="166" decel="50000">
                                          <p:stCondLst>
                                            <p:cond delay="1668"/>
                                          </p:stCondLst>
                                        </p:cTn>
                                        <p:tgtEl>
                                          <p:spTgt spid="17"/>
                                        </p:tgtEl>
                                      </p:cBhvr>
                                      <p:to x="100000" y="100000"/>
                                    </p:animScale>
                                    <p:animScale>
                                      <p:cBhvr>
                                        <p:cTn id="75" dur="26">
                                          <p:stCondLst>
                                            <p:cond delay="1808"/>
                                          </p:stCondLst>
                                        </p:cTn>
                                        <p:tgtEl>
                                          <p:spTgt spid="17"/>
                                        </p:tgtEl>
                                      </p:cBhvr>
                                      <p:to x="100000" y="95000"/>
                                    </p:animScale>
                                    <p:animScale>
                                      <p:cBhvr>
                                        <p:cTn id="76" dur="166" decel="50000">
                                          <p:stCondLst>
                                            <p:cond delay="1834"/>
                                          </p:stCondLst>
                                        </p:cTn>
                                        <p:tgtEl>
                                          <p:spTgt spid="17"/>
                                        </p:tgtEl>
                                      </p:cBhvr>
                                      <p:to x="100000" y="100000"/>
                                    </p:animScale>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grpId="0" nodeType="click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randombar(horizontal)">
                                      <p:cBhvr>
                                        <p:cTn id="81" dur="500"/>
                                        <p:tgtEl>
                                          <p:spTgt spid="18"/>
                                        </p:tgtEl>
                                      </p:cBhvr>
                                    </p:animEffect>
                                  </p:childTnLst>
                                </p:cTn>
                              </p:par>
                            </p:childTnLst>
                          </p:cTn>
                        </p:par>
                      </p:childTnLst>
                    </p:cTn>
                  </p:par>
                  <p:par>
                    <p:cTn id="82" fill="hold">
                      <p:stCondLst>
                        <p:cond delay="indefinite"/>
                      </p:stCondLst>
                      <p:childTnLst>
                        <p:par>
                          <p:cTn id="83" fill="hold">
                            <p:stCondLst>
                              <p:cond delay="0"/>
                            </p:stCondLst>
                            <p:childTnLst>
                              <p:par>
                                <p:cTn id="84" presetID="21" presetClass="entr" presetSubtype="2" fill="hold" grpId="0" nodeType="click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wheel(2)">
                                      <p:cBhvr>
                                        <p:cTn id="86"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8" grpId="0"/>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Retângulo 12"/>
              <p:cNvSpPr/>
              <p:nvPr/>
            </p:nvSpPr>
            <p:spPr>
              <a:xfrm>
                <a:off x="468745" y="1016397"/>
                <a:ext cx="11251623" cy="2477601"/>
              </a:xfrm>
              <a:prstGeom prst="rect">
                <a:avLst/>
              </a:prstGeom>
            </p:spPr>
            <p:txBody>
              <a:bodyPr wrap="square">
                <a:spAutoFit/>
              </a:bodyPr>
              <a:lstStyle/>
              <a:p>
                <a:pPr algn="just"/>
                <a:r>
                  <a:rPr lang="pt-BR" sz="2200" b="1" dirty="0">
                    <a:latin typeface="Nunito" pitchFamily="2" charset="0"/>
                  </a:rPr>
                  <a:t>(UNICAMP 2013)</a:t>
                </a:r>
                <a:r>
                  <a:rPr lang="pt-BR" sz="2200" dirty="0">
                    <a:latin typeface="Nunito" pitchFamily="2" charset="0"/>
                  </a:rPr>
                  <a:t>  Em 2012 foi comemorado o centenário da descoberta dos raios cósmicos, que são partículas provenientes do espaço.</a:t>
                </a:r>
              </a:p>
              <a:p>
                <a:pPr algn="just"/>
                <a:endParaRPr lang="pt-BR" sz="2200" dirty="0">
                  <a:latin typeface="Nunito" pitchFamily="2" charset="0"/>
                </a:endParaRPr>
              </a:p>
              <a:p>
                <a:pPr algn="just"/>
                <a:r>
                  <a:rPr lang="pt-BR" sz="2200" dirty="0">
                    <a:latin typeface="Nunito" pitchFamily="2" charset="0"/>
                  </a:rPr>
                  <a:t>a) Os neutrinos são partículas que atingem a Terra, provenientes em sua maioria do Sol. Sabendo-se que a distância do Sol à Terra é igual a </a:t>
                </a:r>
                <a:r>
                  <a:rPr lang="pt-BR" sz="2200" b="1" dirty="0">
                    <a:latin typeface="Nunito" pitchFamily="2" charset="0"/>
                  </a:rPr>
                  <a:t>1,5.</a:t>
                </a:r>
                <a14:m>
                  <m:oMath xmlns:m="http://schemas.openxmlformats.org/officeDocument/2006/math">
                    <m:sSup>
                      <m:sSupPr>
                        <m:ctrlPr>
                          <a:rPr lang="pt-BR" sz="2200" b="1" i="1">
                            <a:latin typeface="Cambria Math" panose="02040503050406030204" pitchFamily="18" charset="0"/>
                          </a:rPr>
                        </m:ctrlPr>
                      </m:sSupPr>
                      <m:e>
                        <m:r>
                          <a:rPr lang="pt-BR" sz="2200" b="1" i="1">
                            <a:latin typeface="Cambria Math"/>
                          </a:rPr>
                          <m:t>𝟏𝟎</m:t>
                        </m:r>
                      </m:e>
                      <m:sup>
                        <m:r>
                          <a:rPr lang="pt-BR" sz="2200" b="1" i="1">
                            <a:latin typeface="Cambria Math"/>
                          </a:rPr>
                          <m:t>𝟏𝟏</m:t>
                        </m:r>
                      </m:sup>
                    </m:sSup>
                  </m:oMath>
                </a14:m>
                <a:r>
                  <a:rPr lang="pt-BR" sz="2200" b="1" dirty="0">
                    <a:latin typeface="Nunito" pitchFamily="2" charset="0"/>
                  </a:rPr>
                  <a:t> m</a:t>
                </a:r>
                <a:r>
                  <a:rPr lang="pt-BR" sz="2200" dirty="0">
                    <a:latin typeface="Nunito" pitchFamily="2" charset="0"/>
                  </a:rPr>
                  <a:t> , e considerando a velocidade dos neutrinos igual a </a:t>
                </a:r>
                <a:r>
                  <a:rPr lang="pt-BR" sz="2200" b="1" dirty="0">
                    <a:latin typeface="Nunito" pitchFamily="2" charset="0"/>
                  </a:rPr>
                  <a:t>3,0.</a:t>
                </a:r>
                <a14:m>
                  <m:oMath xmlns:m="http://schemas.openxmlformats.org/officeDocument/2006/math">
                    <m:sSup>
                      <m:sSupPr>
                        <m:ctrlPr>
                          <a:rPr lang="pt-BR" sz="2200" b="1" i="1">
                            <a:latin typeface="Cambria Math" panose="02040503050406030204" pitchFamily="18" charset="0"/>
                          </a:rPr>
                        </m:ctrlPr>
                      </m:sSupPr>
                      <m:e>
                        <m:r>
                          <a:rPr lang="pt-BR" sz="2200" b="1" i="1">
                            <a:latin typeface="Cambria Math"/>
                          </a:rPr>
                          <m:t>𝟏𝟎</m:t>
                        </m:r>
                      </m:e>
                      <m:sup>
                        <m:r>
                          <a:rPr lang="pt-BR" sz="2200" b="1" i="1">
                            <a:latin typeface="Cambria Math"/>
                          </a:rPr>
                          <m:t>𝟖</m:t>
                        </m:r>
                      </m:sup>
                    </m:sSup>
                  </m:oMath>
                </a14:m>
                <a:r>
                  <a:rPr lang="pt-BR" sz="2200" b="1" dirty="0">
                    <a:latin typeface="Nunito" pitchFamily="2" charset="0"/>
                  </a:rPr>
                  <a:t> m/s</a:t>
                </a:r>
                <a:r>
                  <a:rPr lang="pt-BR" sz="2200" dirty="0">
                    <a:latin typeface="Nunito" pitchFamily="2" charset="0"/>
                  </a:rPr>
                  <a:t> , calcule o tempo de viagem de um neutrino solar até a Terra.</a:t>
                </a:r>
              </a:p>
            </p:txBody>
          </p:sp>
        </mc:Choice>
        <mc:Fallback xmlns="">
          <p:sp>
            <p:nvSpPr>
              <p:cNvPr id="13" name="Retângulo 12"/>
              <p:cNvSpPr>
                <a:spLocks noRot="1" noChangeAspect="1" noMove="1" noResize="1" noEditPoints="1" noAdjustHandles="1" noChangeArrowheads="1" noChangeShapeType="1" noTextEdit="1"/>
              </p:cNvSpPr>
              <p:nvPr/>
            </p:nvSpPr>
            <p:spPr>
              <a:xfrm>
                <a:off x="468745" y="1016397"/>
                <a:ext cx="11251623" cy="2477601"/>
              </a:xfrm>
              <a:prstGeom prst="rect">
                <a:avLst/>
              </a:prstGeom>
              <a:blipFill>
                <a:blip r:embed="rId2"/>
                <a:stretch>
                  <a:fillRect l="-704" t="-1724" r="-704" b="-3941"/>
                </a:stretch>
              </a:blipFill>
            </p:spPr>
            <p:txBody>
              <a:bodyPr/>
              <a:lstStyle/>
              <a:p>
                <a:r>
                  <a:rPr lang="pt-BR">
                    <a:noFill/>
                  </a:rPr>
                  <a:t> </a:t>
                </a:r>
              </a:p>
            </p:txBody>
          </p:sp>
        </mc:Fallback>
      </mc:AlternateContent>
      <p:pic>
        <p:nvPicPr>
          <p:cNvPr id="14" name="Imagem 1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7160" y="3501009"/>
            <a:ext cx="4873136" cy="2789231"/>
          </a:xfrm>
          <a:prstGeom prst="rect">
            <a:avLst/>
          </a:prstGeom>
          <a:noFill/>
          <a:ln>
            <a:noFill/>
          </a:ln>
        </p:spPr>
      </p:pic>
      <mc:AlternateContent xmlns:mc="http://schemas.openxmlformats.org/markup-compatibility/2006" xmlns:a14="http://schemas.microsoft.com/office/drawing/2010/main">
        <mc:Choice Requires="a14">
          <p:sp>
            <p:nvSpPr>
              <p:cNvPr id="15" name="CaixaDeTexto 14"/>
              <p:cNvSpPr txBox="1"/>
              <p:nvPr/>
            </p:nvSpPr>
            <p:spPr>
              <a:xfrm>
                <a:off x="1604411" y="3789040"/>
                <a:ext cx="1468672" cy="369332"/>
              </a:xfrm>
              <a:prstGeom prst="rect">
                <a:avLst/>
              </a:prstGeom>
              <a:solidFill>
                <a:schemeClr val="accent5">
                  <a:lumMod val="20000"/>
                  <a:lumOff val="80000"/>
                </a:schemeClr>
              </a:solidFill>
              <a:ln w="38100">
                <a:solidFill>
                  <a:srgbClr val="0000FF"/>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pt-BR" b="1">
                          <a:solidFill>
                            <a:srgbClr val="0000FF"/>
                          </a:solidFill>
                          <a:latin typeface="Cambria Math"/>
                          <a:ea typeface="Cambria Math"/>
                        </a:rPr>
                        <m:t>∆</m:t>
                      </m:r>
                      <m:r>
                        <a:rPr lang="pt-BR" b="1">
                          <a:solidFill>
                            <a:srgbClr val="0000FF"/>
                          </a:solidFill>
                          <a:latin typeface="Cambria Math"/>
                          <a:ea typeface="Cambria Math"/>
                        </a:rPr>
                        <m:t>𝐭</m:t>
                      </m:r>
                      <m:r>
                        <a:rPr lang="pt-BR" b="1">
                          <a:solidFill>
                            <a:srgbClr val="0000FF"/>
                          </a:solidFill>
                          <a:latin typeface="Cambria Math"/>
                          <a:ea typeface="Cambria Math"/>
                        </a:rPr>
                        <m:t>=</m:t>
                      </m:r>
                      <m:r>
                        <a:rPr lang="pt-BR" b="1">
                          <a:solidFill>
                            <a:srgbClr val="0000FF"/>
                          </a:solidFill>
                          <a:latin typeface="Cambria Math"/>
                          <a:ea typeface="Cambria Math"/>
                        </a:rPr>
                        <m:t>𝟓</m:t>
                      </m:r>
                      <m:r>
                        <a:rPr lang="pt-BR" b="1">
                          <a:solidFill>
                            <a:srgbClr val="0000FF"/>
                          </a:solidFill>
                          <a:latin typeface="Cambria Math"/>
                          <a:ea typeface="Cambria Math"/>
                        </a:rPr>
                        <m:t>.</m:t>
                      </m:r>
                      <m:r>
                        <a:rPr lang="pt-BR" b="1">
                          <a:solidFill>
                            <a:srgbClr val="0000FF"/>
                          </a:solidFill>
                          <a:latin typeface="Cambria Math"/>
                          <a:ea typeface="Cambria Math"/>
                        </a:rPr>
                        <m:t>𝟏𝟎</m:t>
                      </m:r>
                      <m:r>
                        <a:rPr lang="pt-BR" b="1">
                          <a:solidFill>
                            <a:srgbClr val="0000FF"/>
                          </a:solidFill>
                          <a:latin typeface="Cambria Math"/>
                          <a:ea typeface="Cambria Math"/>
                        </a:rPr>
                        <m:t>²</m:t>
                      </m:r>
                      <m:r>
                        <a:rPr lang="pt-BR" b="1">
                          <a:solidFill>
                            <a:srgbClr val="0000FF"/>
                          </a:solidFill>
                          <a:latin typeface="Cambria Math"/>
                          <a:ea typeface="Cambria Math"/>
                        </a:rPr>
                        <m:t>𝐬</m:t>
                      </m:r>
                    </m:oMath>
                  </m:oMathPara>
                </a14:m>
                <a:endParaRPr lang="pt-BR" b="1" dirty="0">
                  <a:solidFill>
                    <a:srgbClr val="0000FF"/>
                  </a:solidFill>
                </a:endParaRPr>
              </a:p>
            </p:txBody>
          </p:sp>
        </mc:Choice>
        <mc:Fallback xmlns="">
          <p:sp>
            <p:nvSpPr>
              <p:cNvPr id="15" name="CaixaDeTexto 14"/>
              <p:cNvSpPr txBox="1">
                <a:spLocks noRot="1" noChangeAspect="1" noMove="1" noResize="1" noEditPoints="1" noAdjustHandles="1" noChangeArrowheads="1" noChangeShapeType="1" noTextEdit="1"/>
              </p:cNvSpPr>
              <p:nvPr/>
            </p:nvSpPr>
            <p:spPr>
              <a:xfrm>
                <a:off x="1604411" y="3789040"/>
                <a:ext cx="1468672" cy="369332"/>
              </a:xfrm>
              <a:prstGeom prst="rect">
                <a:avLst/>
              </a:prstGeom>
              <a:blipFill>
                <a:blip r:embed="rId4"/>
                <a:stretch>
                  <a:fillRect/>
                </a:stretch>
              </a:blipFill>
              <a:ln w="38100">
                <a:solidFill>
                  <a:srgbClr val="0000FF"/>
                </a:solidFill>
              </a:ln>
            </p:spPr>
            <p:txBody>
              <a:bodyPr/>
              <a:lstStyle/>
              <a:p>
                <a:r>
                  <a:rPr lang="pt-BR">
                    <a:noFill/>
                  </a:rPr>
                  <a:t> </a:t>
                </a:r>
              </a:p>
            </p:txBody>
          </p:sp>
        </mc:Fallback>
      </mc:AlternateContent>
      <p:sp>
        <p:nvSpPr>
          <p:cNvPr id="2" name="Rectangle 2">
            <a:extLst>
              <a:ext uri="{FF2B5EF4-FFF2-40B4-BE49-F238E27FC236}">
                <a16:creationId xmlns:a16="http://schemas.microsoft.com/office/drawing/2014/main" id="{3B240776-5B53-7119-9DFA-F158ED010317}"/>
              </a:ext>
            </a:extLst>
          </p:cNvPr>
          <p:cNvSpPr txBox="1">
            <a:spLocks noChangeArrowheads="1"/>
          </p:cNvSpPr>
          <p:nvPr/>
        </p:nvSpPr>
        <p:spPr>
          <a:xfrm>
            <a:off x="221095" y="269650"/>
            <a:ext cx="6817014" cy="8034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pitchFamily="2" charset="0"/>
                <a:ea typeface="+mj-ea"/>
                <a:cs typeface="+mj-cs"/>
              </a:defRPr>
            </a:lvl1pPr>
          </a:lstStyle>
          <a:p>
            <a:r>
              <a:rPr lang="pt-BR" sz="2800" dirty="0">
                <a:latin typeface="Nunito ExtraBold" pitchFamily="2" charset="0"/>
              </a:rPr>
              <a:t>Exercício</a:t>
            </a:r>
          </a:p>
        </p:txBody>
      </p:sp>
      <p:cxnSp>
        <p:nvCxnSpPr>
          <p:cNvPr id="3" name="Conector reto 2">
            <a:extLst>
              <a:ext uri="{FF2B5EF4-FFF2-40B4-BE49-F238E27FC236}">
                <a16:creationId xmlns:a16="http://schemas.microsoft.com/office/drawing/2014/main" id="{07161CB7-C879-CA2E-9287-0174A2F6E343}"/>
              </a:ext>
            </a:extLst>
          </p:cNvPr>
          <p:cNvCxnSpPr/>
          <p:nvPr/>
        </p:nvCxnSpPr>
        <p:spPr>
          <a:xfrm>
            <a:off x="221095" y="818427"/>
            <a:ext cx="11499273" cy="0"/>
          </a:xfrm>
          <a:prstGeom prst="line">
            <a:avLst/>
          </a:prstGeom>
          <a:ln w="28575">
            <a:solidFill>
              <a:srgbClr val="0070C0"/>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8902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2)">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tângulo 1"/>
              <p:cNvSpPr/>
              <p:nvPr/>
            </p:nvSpPr>
            <p:spPr>
              <a:xfrm>
                <a:off x="351328" y="1016324"/>
                <a:ext cx="11238805" cy="2256772"/>
              </a:xfrm>
              <a:prstGeom prst="rect">
                <a:avLst/>
              </a:prstGeom>
            </p:spPr>
            <p:txBody>
              <a:bodyPr wrap="square">
                <a:spAutoFit/>
              </a:bodyPr>
              <a:lstStyle/>
              <a:p>
                <a:pPr algn="just"/>
                <a:r>
                  <a:rPr lang="pt-BR" sz="2200" dirty="0">
                    <a:latin typeface="Nunito" pitchFamily="2" charset="0"/>
                  </a:rPr>
                  <a:t>b) As partículas ionizam o ar e um instrumento usado para medir esta ionização é o eletroscópio. Ele consiste em duas hastes metálicas que se repelem quando carregadas. De forma simplificada, as hastes podem ser tratadas como dois pêndulos simples de mesma massa </a:t>
                </a:r>
                <a:r>
                  <a:rPr lang="pt-BR" sz="2200" b="1" dirty="0">
                    <a:latin typeface="Nunito" pitchFamily="2" charset="0"/>
                  </a:rPr>
                  <a:t>m</a:t>
                </a:r>
                <a:r>
                  <a:rPr lang="pt-BR" sz="2200" dirty="0">
                    <a:latin typeface="Nunito" pitchFamily="2" charset="0"/>
                  </a:rPr>
                  <a:t> e mesma carga </a:t>
                </a:r>
                <a:r>
                  <a:rPr lang="pt-BR" sz="2200" b="1" dirty="0">
                    <a:latin typeface="Nunito" pitchFamily="2" charset="0"/>
                  </a:rPr>
                  <a:t>q</a:t>
                </a:r>
                <a:r>
                  <a:rPr lang="pt-BR" sz="2200" dirty="0">
                    <a:latin typeface="Nunito" pitchFamily="2" charset="0"/>
                  </a:rPr>
                  <a:t> localizadas nas suas extremidades. O módulo da força elétrica entre as cargas é dado por </a:t>
                </a:r>
                <a14:m>
                  <m:oMath xmlns:m="http://schemas.openxmlformats.org/officeDocument/2006/math">
                    <m:sSub>
                      <m:sSubPr>
                        <m:ctrlPr>
                          <a:rPr lang="pt-BR" sz="2000" b="1" i="1">
                            <a:latin typeface="Cambria Math" panose="02040503050406030204" pitchFamily="18" charset="0"/>
                          </a:rPr>
                        </m:ctrlPr>
                      </m:sSubPr>
                      <m:e>
                        <m:r>
                          <a:rPr lang="pt-BR" sz="2000" b="1" i="1">
                            <a:latin typeface="Cambria Math"/>
                          </a:rPr>
                          <m:t>𝑭</m:t>
                        </m:r>
                      </m:e>
                      <m:sub>
                        <m:r>
                          <a:rPr lang="pt-BR" sz="2000" b="1" i="1">
                            <a:latin typeface="Cambria Math"/>
                          </a:rPr>
                          <m:t>𝒆</m:t>
                        </m:r>
                      </m:sub>
                    </m:sSub>
                    <m:r>
                      <a:rPr lang="pt-BR" sz="2000" b="1">
                        <a:latin typeface="Cambria Math"/>
                      </a:rPr>
                      <m:t>=</m:t>
                    </m:r>
                    <m:f>
                      <m:fPr>
                        <m:ctrlPr>
                          <a:rPr lang="pt-BR" sz="2000" b="1" i="1">
                            <a:latin typeface="Cambria Math" panose="02040503050406030204" pitchFamily="18" charset="0"/>
                          </a:rPr>
                        </m:ctrlPr>
                      </m:fPr>
                      <m:num>
                        <m:r>
                          <a:rPr lang="pt-BR" sz="2000" b="1" i="1">
                            <a:latin typeface="Cambria Math"/>
                          </a:rPr>
                          <m:t>𝒌𝒒</m:t>
                        </m:r>
                        <m:r>
                          <a:rPr lang="pt-BR" sz="2000" b="1" i="1">
                            <a:latin typeface="Cambria Math"/>
                          </a:rPr>
                          <m:t>²</m:t>
                        </m:r>
                      </m:num>
                      <m:den>
                        <m:r>
                          <a:rPr lang="pt-BR" sz="2000" b="1" i="1">
                            <a:latin typeface="Cambria Math"/>
                          </a:rPr>
                          <m:t>𝒅</m:t>
                        </m:r>
                        <m:r>
                          <a:rPr lang="pt-BR" sz="2000" b="1">
                            <a:latin typeface="Cambria Math"/>
                          </a:rPr>
                          <m:t>²</m:t>
                        </m:r>
                      </m:den>
                    </m:f>
                  </m:oMath>
                </a14:m>
                <a:r>
                  <a:rPr lang="pt-BR" sz="2200" dirty="0">
                    <a:latin typeface="Nunito" pitchFamily="2" charset="0"/>
                  </a:rPr>
                  <a:t>, sendo </a:t>
                </a:r>
                <a:r>
                  <a:rPr lang="pt-BR" sz="2200" b="1" dirty="0">
                    <a:latin typeface="Nunito" pitchFamily="2" charset="0"/>
                  </a:rPr>
                  <a:t>k = 9.</a:t>
                </a:r>
                <a14:m>
                  <m:oMath xmlns:m="http://schemas.openxmlformats.org/officeDocument/2006/math">
                    <m:sSup>
                      <m:sSupPr>
                        <m:ctrlPr>
                          <a:rPr lang="pt-BR" sz="2200" b="1" i="1">
                            <a:latin typeface="Cambria Math" panose="02040503050406030204" pitchFamily="18" charset="0"/>
                          </a:rPr>
                        </m:ctrlPr>
                      </m:sSupPr>
                      <m:e>
                        <m:r>
                          <a:rPr lang="pt-BR" sz="2200" b="1" i="1">
                            <a:latin typeface="Cambria Math"/>
                          </a:rPr>
                          <m:t>𝟏𝟎</m:t>
                        </m:r>
                      </m:e>
                      <m:sup>
                        <m:r>
                          <a:rPr lang="pt-BR" sz="2200" b="1" i="1">
                            <a:latin typeface="Cambria Math"/>
                          </a:rPr>
                          <m:t>𝟗</m:t>
                        </m:r>
                      </m:sup>
                    </m:sSup>
                  </m:oMath>
                </a14:m>
                <a:r>
                  <a:rPr lang="pt-BR" sz="2200" b="1" dirty="0">
                    <a:latin typeface="Nunito" pitchFamily="2" charset="0"/>
                  </a:rPr>
                  <a:t> N.m²/C²</a:t>
                </a:r>
                <a:r>
                  <a:rPr lang="pt-BR" sz="2200" dirty="0">
                    <a:latin typeface="Nunito" pitchFamily="2" charset="0"/>
                  </a:rPr>
                  <a:t>. Para a situação ilustrada na figura abaixo, qual é a carga </a:t>
                </a:r>
                <a:r>
                  <a:rPr lang="pt-BR" sz="2200" b="1" dirty="0">
                    <a:latin typeface="Nunito" pitchFamily="2" charset="0"/>
                  </a:rPr>
                  <a:t>q</a:t>
                </a:r>
                <a:r>
                  <a:rPr lang="pt-BR" sz="2200" dirty="0">
                    <a:latin typeface="Nunito" pitchFamily="2" charset="0"/>
                  </a:rPr>
                  <a:t>, se </a:t>
                </a:r>
                <a:r>
                  <a:rPr lang="pt-BR" sz="2200" b="1" dirty="0">
                    <a:latin typeface="Nunito" pitchFamily="2" charset="0"/>
                  </a:rPr>
                  <a:t>m = 0,004 g</a:t>
                </a:r>
                <a:r>
                  <a:rPr lang="pt-BR" sz="2200" dirty="0">
                    <a:latin typeface="Nunito" pitchFamily="2" charset="0"/>
                  </a:rPr>
                  <a:t>?</a:t>
                </a:r>
              </a:p>
            </p:txBody>
          </p:sp>
        </mc:Choice>
        <mc:Fallback xmlns="">
          <p:sp>
            <p:nvSpPr>
              <p:cNvPr id="2" name="Retângulo 1"/>
              <p:cNvSpPr>
                <a:spLocks noRot="1" noChangeAspect="1" noMove="1" noResize="1" noEditPoints="1" noAdjustHandles="1" noChangeArrowheads="1" noChangeShapeType="1" noTextEdit="1"/>
              </p:cNvSpPr>
              <p:nvPr/>
            </p:nvSpPr>
            <p:spPr>
              <a:xfrm>
                <a:off x="351328" y="1016324"/>
                <a:ext cx="11238805" cy="2256772"/>
              </a:xfrm>
              <a:prstGeom prst="rect">
                <a:avLst/>
              </a:prstGeom>
              <a:blipFill>
                <a:blip r:embed="rId2"/>
                <a:stretch>
                  <a:fillRect l="-705" t="-1892" r="-760" b="-4324"/>
                </a:stretch>
              </a:blipFill>
            </p:spPr>
            <p:txBody>
              <a:bodyPr/>
              <a:lstStyle/>
              <a:p>
                <a:r>
                  <a:rPr lang="pt-BR">
                    <a:noFill/>
                  </a:rPr>
                  <a:t> </a:t>
                </a:r>
              </a:p>
            </p:txBody>
          </p:sp>
        </mc:Fallback>
      </mc:AlternateContent>
      <p:pic>
        <p:nvPicPr>
          <p:cNvPr id="3" name="Imagem 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455" y="3621263"/>
            <a:ext cx="4873136" cy="2789231"/>
          </a:xfrm>
          <a:prstGeom prst="rect">
            <a:avLst/>
          </a:prstGeom>
          <a:noFill/>
          <a:ln>
            <a:noFill/>
          </a:ln>
        </p:spPr>
      </p:pic>
      <p:cxnSp>
        <p:nvCxnSpPr>
          <p:cNvPr id="6" name="Conector de seta reta 5"/>
          <p:cNvCxnSpPr/>
          <p:nvPr/>
        </p:nvCxnSpPr>
        <p:spPr bwMode="auto">
          <a:xfrm flipV="1">
            <a:off x="8120239" y="3575381"/>
            <a:ext cx="864096" cy="79208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Conector de seta reta 7"/>
          <p:cNvCxnSpPr/>
          <p:nvPr/>
        </p:nvCxnSpPr>
        <p:spPr bwMode="auto">
          <a:xfrm>
            <a:off x="8991028" y="3621263"/>
            <a:ext cx="0" cy="79208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Conector de seta reta 9"/>
          <p:cNvCxnSpPr/>
          <p:nvPr/>
        </p:nvCxnSpPr>
        <p:spPr bwMode="auto">
          <a:xfrm flipH="1">
            <a:off x="8091185" y="4393595"/>
            <a:ext cx="921996" cy="0"/>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6" name="CaixaDeTexto 15"/>
              <p:cNvSpPr txBox="1"/>
              <p:nvPr/>
            </p:nvSpPr>
            <p:spPr>
              <a:xfrm>
                <a:off x="8160708" y="3501009"/>
                <a:ext cx="388247"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b="1" i="1">
                              <a:latin typeface="Cambria Math" panose="02040503050406030204" pitchFamily="18" charset="0"/>
                            </a:rPr>
                          </m:ctrlPr>
                        </m:accPr>
                        <m:e>
                          <m:r>
                            <a:rPr lang="pt-BR" b="1">
                              <a:latin typeface="Cambria Math"/>
                            </a:rPr>
                            <m:t>𝐓</m:t>
                          </m:r>
                        </m:e>
                      </m:acc>
                    </m:oMath>
                  </m:oMathPara>
                </a14:m>
                <a:endParaRPr lang="pt-BR" b="1" dirty="0"/>
              </a:p>
            </p:txBody>
          </p:sp>
        </mc:Choice>
        <mc:Fallback xmlns="">
          <p:sp>
            <p:nvSpPr>
              <p:cNvPr id="16" name="CaixaDeTexto 15"/>
              <p:cNvSpPr txBox="1">
                <a:spLocks noRot="1" noChangeAspect="1" noMove="1" noResize="1" noEditPoints="1" noAdjustHandles="1" noChangeArrowheads="1" noChangeShapeType="1" noTextEdit="1"/>
              </p:cNvSpPr>
              <p:nvPr/>
            </p:nvSpPr>
            <p:spPr>
              <a:xfrm>
                <a:off x="8160708" y="3501009"/>
                <a:ext cx="388247" cy="40293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p:cNvSpPr txBox="1"/>
              <p:nvPr/>
            </p:nvSpPr>
            <p:spPr>
              <a:xfrm>
                <a:off x="8313108" y="4365105"/>
                <a:ext cx="449867"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b="1" i="1">
                              <a:latin typeface="Cambria Math" panose="02040503050406030204" pitchFamily="18" charset="0"/>
                            </a:rPr>
                          </m:ctrlPr>
                        </m:accPr>
                        <m:e>
                          <m:sSub>
                            <m:sSubPr>
                              <m:ctrlPr>
                                <a:rPr lang="pt-BR" b="1" i="1">
                                  <a:latin typeface="Cambria Math" panose="02040503050406030204" pitchFamily="18" charset="0"/>
                                </a:rPr>
                              </m:ctrlPr>
                            </m:sSubPr>
                            <m:e>
                              <m:r>
                                <a:rPr lang="pt-BR" b="1">
                                  <a:latin typeface="Cambria Math"/>
                                </a:rPr>
                                <m:t>𝐅</m:t>
                              </m:r>
                            </m:e>
                            <m:sub>
                              <m:r>
                                <a:rPr lang="pt-BR" b="1">
                                  <a:latin typeface="Cambria Math"/>
                                </a:rPr>
                                <m:t>𝐞</m:t>
                              </m:r>
                            </m:sub>
                          </m:sSub>
                        </m:e>
                      </m:acc>
                    </m:oMath>
                  </m:oMathPara>
                </a14:m>
                <a:endParaRPr lang="pt-BR" b="1" dirty="0"/>
              </a:p>
            </p:txBody>
          </p:sp>
        </mc:Choice>
        <mc:Fallback xmlns="">
          <p:sp>
            <p:nvSpPr>
              <p:cNvPr id="17" name="CaixaDeTexto 16"/>
              <p:cNvSpPr txBox="1">
                <a:spLocks noRot="1" noChangeAspect="1" noMove="1" noResize="1" noEditPoints="1" noAdjustHandles="1" noChangeArrowheads="1" noChangeShapeType="1" noTextEdit="1"/>
              </p:cNvSpPr>
              <p:nvPr/>
            </p:nvSpPr>
            <p:spPr>
              <a:xfrm>
                <a:off x="8313108" y="4365105"/>
                <a:ext cx="449867" cy="402931"/>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p:cNvSpPr txBox="1"/>
              <p:nvPr/>
            </p:nvSpPr>
            <p:spPr>
              <a:xfrm>
                <a:off x="9024803" y="3692598"/>
                <a:ext cx="381836"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b="1" i="1">
                              <a:latin typeface="Cambria Math" panose="02040503050406030204" pitchFamily="18" charset="0"/>
                            </a:rPr>
                          </m:ctrlPr>
                        </m:accPr>
                        <m:e>
                          <m:r>
                            <a:rPr lang="pt-BR" b="1">
                              <a:latin typeface="Cambria Math"/>
                            </a:rPr>
                            <m:t>𝐏</m:t>
                          </m:r>
                        </m:e>
                      </m:acc>
                    </m:oMath>
                  </m:oMathPara>
                </a14:m>
                <a:endParaRPr lang="pt-BR" b="1" dirty="0"/>
              </a:p>
            </p:txBody>
          </p:sp>
        </mc:Choice>
        <mc:Fallback xmlns="">
          <p:sp>
            <p:nvSpPr>
              <p:cNvPr id="18" name="CaixaDeTexto 17"/>
              <p:cNvSpPr txBox="1">
                <a:spLocks noRot="1" noChangeAspect="1" noMove="1" noResize="1" noEditPoints="1" noAdjustHandles="1" noChangeArrowheads="1" noChangeShapeType="1" noTextEdit="1"/>
              </p:cNvSpPr>
              <p:nvPr/>
            </p:nvSpPr>
            <p:spPr>
              <a:xfrm>
                <a:off x="9024803" y="3692598"/>
                <a:ext cx="381836" cy="402931"/>
              </a:xfrm>
              <a:prstGeom prst="rect">
                <a:avLst/>
              </a:prstGeom>
              <a:blipFill>
                <a:blip r:embed="rId6"/>
                <a:stretch>
                  <a:fillRect/>
                </a:stretch>
              </a:blipFill>
            </p:spPr>
            <p:txBody>
              <a:bodyPr/>
              <a:lstStyle/>
              <a:p>
                <a:r>
                  <a:rPr lang="pt-BR">
                    <a:noFill/>
                  </a:rPr>
                  <a:t> </a:t>
                </a:r>
              </a:p>
            </p:txBody>
          </p:sp>
        </mc:Fallback>
      </mc:AlternateContent>
      <p:sp>
        <p:nvSpPr>
          <p:cNvPr id="19" name="Arco 18"/>
          <p:cNvSpPr/>
          <p:nvPr/>
        </p:nvSpPr>
        <p:spPr bwMode="auto">
          <a:xfrm rot="10800000">
            <a:off x="8753500" y="3684214"/>
            <a:ext cx="438845" cy="252427"/>
          </a:xfrm>
          <a:prstGeom prst="arc">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pt-BR" sz="2400" u="sng">
              <a:latin typeface="Times New Roman" pitchFamily="18" charset="0"/>
            </a:endParaRPr>
          </a:p>
        </p:txBody>
      </p:sp>
      <mc:AlternateContent xmlns:mc="http://schemas.openxmlformats.org/markup-compatibility/2006" xmlns:a14="http://schemas.microsoft.com/office/drawing/2010/main">
        <mc:Choice Requires="a14">
          <p:sp>
            <p:nvSpPr>
              <p:cNvPr id="20" name="CaixaDeTexto 19"/>
              <p:cNvSpPr txBox="1"/>
              <p:nvPr/>
            </p:nvSpPr>
            <p:spPr>
              <a:xfrm>
                <a:off x="8544272" y="3861048"/>
                <a:ext cx="5806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i="1">
                          <a:latin typeface="Cambria Math"/>
                        </a:rPr>
                        <m:t>45</m:t>
                      </m:r>
                      <m:r>
                        <a:rPr lang="pt-BR" i="1">
                          <a:latin typeface="Cambria Math"/>
                          <a:ea typeface="Cambria Math"/>
                        </a:rPr>
                        <m:t>°</m:t>
                      </m:r>
                    </m:oMath>
                  </m:oMathPara>
                </a14:m>
                <a:endParaRPr lang="pt-BR" dirty="0"/>
              </a:p>
            </p:txBody>
          </p:sp>
        </mc:Choice>
        <mc:Fallback xmlns="">
          <p:sp>
            <p:nvSpPr>
              <p:cNvPr id="20" name="CaixaDeTexto 19"/>
              <p:cNvSpPr txBox="1">
                <a:spLocks noRot="1" noChangeAspect="1" noMove="1" noResize="1" noEditPoints="1" noAdjustHandles="1" noChangeArrowheads="1" noChangeShapeType="1" noTextEdit="1"/>
              </p:cNvSpPr>
              <p:nvPr/>
            </p:nvSpPr>
            <p:spPr>
              <a:xfrm>
                <a:off x="8544272" y="3861048"/>
                <a:ext cx="580608" cy="36933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p:cNvSpPr txBox="1"/>
              <p:nvPr/>
            </p:nvSpPr>
            <p:spPr>
              <a:xfrm>
                <a:off x="6744072" y="4895585"/>
                <a:ext cx="1378006" cy="609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1">
                          <a:solidFill>
                            <a:srgbClr val="0000FF"/>
                          </a:solidFill>
                          <a:latin typeface="Cambria Math"/>
                        </a:rPr>
                        <m:t>𝐭𝐠</m:t>
                      </m:r>
                      <m:r>
                        <a:rPr lang="pt-BR" b="1">
                          <a:solidFill>
                            <a:srgbClr val="0000FF"/>
                          </a:solidFill>
                          <a:latin typeface="Cambria Math"/>
                        </a:rPr>
                        <m:t> </m:t>
                      </m:r>
                      <m:r>
                        <a:rPr lang="pt-BR" b="1">
                          <a:solidFill>
                            <a:srgbClr val="0000FF"/>
                          </a:solidFill>
                          <a:latin typeface="Cambria Math"/>
                        </a:rPr>
                        <m:t>𝟒𝟓</m:t>
                      </m:r>
                      <m:r>
                        <a:rPr lang="pt-BR" b="1">
                          <a:solidFill>
                            <a:srgbClr val="0000FF"/>
                          </a:solidFill>
                          <a:latin typeface="Cambria Math"/>
                          <a:ea typeface="Cambria Math"/>
                        </a:rPr>
                        <m:t>°=</m:t>
                      </m:r>
                      <m:f>
                        <m:fPr>
                          <m:ctrlPr>
                            <a:rPr lang="pt-BR" b="1" i="1">
                              <a:solidFill>
                                <a:srgbClr val="0000FF"/>
                              </a:solidFill>
                              <a:latin typeface="Cambria Math" panose="02040503050406030204" pitchFamily="18" charset="0"/>
                              <a:ea typeface="Cambria Math"/>
                            </a:rPr>
                          </m:ctrlPr>
                        </m:fPr>
                        <m:num>
                          <m:sSub>
                            <m:sSubPr>
                              <m:ctrlPr>
                                <a:rPr lang="pt-BR" b="1" i="1">
                                  <a:solidFill>
                                    <a:srgbClr val="0000FF"/>
                                  </a:solidFill>
                                  <a:latin typeface="Cambria Math" panose="02040503050406030204" pitchFamily="18" charset="0"/>
                                  <a:ea typeface="Cambria Math"/>
                                </a:rPr>
                              </m:ctrlPr>
                            </m:sSubPr>
                            <m:e>
                              <m:r>
                                <a:rPr lang="pt-BR" b="1">
                                  <a:solidFill>
                                    <a:srgbClr val="0000FF"/>
                                  </a:solidFill>
                                  <a:latin typeface="Cambria Math"/>
                                  <a:ea typeface="Cambria Math"/>
                                </a:rPr>
                                <m:t>𝐅</m:t>
                              </m:r>
                            </m:e>
                            <m:sub>
                              <m:r>
                                <a:rPr lang="pt-BR" b="1">
                                  <a:solidFill>
                                    <a:srgbClr val="0000FF"/>
                                  </a:solidFill>
                                  <a:latin typeface="Cambria Math"/>
                                  <a:ea typeface="Cambria Math"/>
                                </a:rPr>
                                <m:t>𝐞</m:t>
                              </m:r>
                            </m:sub>
                          </m:sSub>
                        </m:num>
                        <m:den>
                          <m:r>
                            <a:rPr lang="pt-BR" b="1">
                              <a:solidFill>
                                <a:srgbClr val="0000FF"/>
                              </a:solidFill>
                              <a:latin typeface="Cambria Math"/>
                              <a:ea typeface="Cambria Math"/>
                            </a:rPr>
                            <m:t>𝐏</m:t>
                          </m:r>
                        </m:den>
                      </m:f>
                    </m:oMath>
                  </m:oMathPara>
                </a14:m>
                <a:endParaRPr lang="pt-BR" b="1" dirty="0"/>
              </a:p>
            </p:txBody>
          </p:sp>
        </mc:Choice>
        <mc:Fallback xmlns="">
          <p:sp>
            <p:nvSpPr>
              <p:cNvPr id="22" name="CaixaDeTexto 21"/>
              <p:cNvSpPr txBox="1">
                <a:spLocks noRot="1" noChangeAspect="1" noMove="1" noResize="1" noEditPoints="1" noAdjustHandles="1" noChangeArrowheads="1" noChangeShapeType="1" noTextEdit="1"/>
              </p:cNvSpPr>
              <p:nvPr/>
            </p:nvSpPr>
            <p:spPr>
              <a:xfrm>
                <a:off x="6744072" y="4895585"/>
                <a:ext cx="1378006" cy="609077"/>
              </a:xfrm>
              <a:prstGeom prst="rect">
                <a:avLst/>
              </a:prstGeom>
              <a:blipFill>
                <a:blip r:embed="rId8"/>
                <a:stretch>
                  <a:fillRect/>
                </a:stretch>
              </a:blipFill>
            </p:spPr>
            <p:txBody>
              <a:bodyPr/>
              <a:lstStyle/>
              <a:p>
                <a:r>
                  <a:rPr lang="pt-BR">
                    <a:noFill/>
                  </a:rPr>
                  <a:t> </a:t>
                </a:r>
              </a:p>
            </p:txBody>
          </p:sp>
        </mc:Fallback>
      </mc:AlternateContent>
      <p:sp>
        <p:nvSpPr>
          <p:cNvPr id="23" name="Seta para a direita 22"/>
          <p:cNvSpPr/>
          <p:nvPr/>
        </p:nvSpPr>
        <p:spPr bwMode="auto">
          <a:xfrm>
            <a:off x="8624295" y="5052514"/>
            <a:ext cx="360040" cy="519760"/>
          </a:xfrm>
          <a:prstGeom prst="rightArrow">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pt-BR" sz="2400" u="sng">
              <a:latin typeface="Times New Roman" pitchFamily="18" charset="0"/>
            </a:endParaRPr>
          </a:p>
        </p:txBody>
      </p:sp>
      <mc:AlternateContent xmlns:mc="http://schemas.openxmlformats.org/markup-compatibility/2006" xmlns:a14="http://schemas.microsoft.com/office/drawing/2010/main">
        <mc:Choice Requires="a14">
          <p:sp>
            <p:nvSpPr>
              <p:cNvPr id="24" name="CaixaDeTexto 23"/>
              <p:cNvSpPr txBox="1"/>
              <p:nvPr/>
            </p:nvSpPr>
            <p:spPr>
              <a:xfrm>
                <a:off x="9060016" y="5085184"/>
                <a:ext cx="8955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1">
                          <a:solidFill>
                            <a:srgbClr val="0000FF"/>
                          </a:solidFill>
                          <a:latin typeface="Cambria Math"/>
                          <a:ea typeface="Cambria Math"/>
                        </a:rPr>
                        <m:t>𝐏</m:t>
                      </m:r>
                      <m:r>
                        <a:rPr lang="pt-BR" b="1">
                          <a:solidFill>
                            <a:srgbClr val="0000FF"/>
                          </a:solidFill>
                          <a:latin typeface="Cambria Math"/>
                          <a:ea typeface="Cambria Math"/>
                        </a:rPr>
                        <m:t>=</m:t>
                      </m:r>
                      <m:sSub>
                        <m:sSubPr>
                          <m:ctrlPr>
                            <a:rPr lang="pt-BR" b="1" i="1">
                              <a:solidFill>
                                <a:srgbClr val="0000FF"/>
                              </a:solidFill>
                              <a:latin typeface="Cambria Math" panose="02040503050406030204" pitchFamily="18" charset="0"/>
                              <a:ea typeface="Cambria Math"/>
                            </a:rPr>
                          </m:ctrlPr>
                        </m:sSubPr>
                        <m:e>
                          <m:r>
                            <a:rPr lang="pt-BR" b="1">
                              <a:solidFill>
                                <a:srgbClr val="0000FF"/>
                              </a:solidFill>
                              <a:latin typeface="Cambria Math"/>
                              <a:ea typeface="Cambria Math"/>
                            </a:rPr>
                            <m:t>𝐅</m:t>
                          </m:r>
                        </m:e>
                        <m:sub>
                          <m:r>
                            <a:rPr lang="pt-BR" b="1">
                              <a:solidFill>
                                <a:srgbClr val="0000FF"/>
                              </a:solidFill>
                              <a:latin typeface="Cambria Math"/>
                              <a:ea typeface="Cambria Math"/>
                            </a:rPr>
                            <m:t>𝐞</m:t>
                          </m:r>
                        </m:sub>
                      </m:sSub>
                    </m:oMath>
                  </m:oMathPara>
                </a14:m>
                <a:endParaRPr lang="pt-BR" b="1" dirty="0"/>
              </a:p>
            </p:txBody>
          </p:sp>
        </mc:Choice>
        <mc:Fallback xmlns="">
          <p:sp>
            <p:nvSpPr>
              <p:cNvPr id="24" name="CaixaDeTexto 23"/>
              <p:cNvSpPr txBox="1">
                <a:spLocks noRot="1" noChangeAspect="1" noMove="1" noResize="1" noEditPoints="1" noAdjustHandles="1" noChangeArrowheads="1" noChangeShapeType="1" noTextEdit="1"/>
              </p:cNvSpPr>
              <p:nvPr/>
            </p:nvSpPr>
            <p:spPr>
              <a:xfrm>
                <a:off x="9060016" y="5085184"/>
                <a:ext cx="895502" cy="369332"/>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p:cNvSpPr txBox="1"/>
              <p:nvPr/>
            </p:nvSpPr>
            <p:spPr>
              <a:xfrm>
                <a:off x="6894782" y="5893889"/>
                <a:ext cx="1547155" cy="375552"/>
              </a:xfrm>
              <a:prstGeom prst="rect">
                <a:avLst/>
              </a:prstGeom>
              <a:solidFill>
                <a:srgbClr val="7030A0">
                  <a:alpha val="5000"/>
                </a:srgbClr>
              </a:solidFill>
              <a:ln w="38100">
                <a:solidFill>
                  <a:srgbClr val="7030A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pt-BR" b="1">
                          <a:solidFill>
                            <a:srgbClr val="7030A0"/>
                          </a:solidFill>
                          <a:latin typeface="Cambria Math"/>
                        </a:rPr>
                        <m:t>𝐪</m:t>
                      </m:r>
                      <m:r>
                        <a:rPr lang="pt-BR" b="1">
                          <a:solidFill>
                            <a:srgbClr val="7030A0"/>
                          </a:solidFill>
                          <a:latin typeface="Cambria Math"/>
                        </a:rPr>
                        <m:t>=</m:t>
                      </m:r>
                      <m:r>
                        <a:rPr lang="pt-BR" b="1">
                          <a:solidFill>
                            <a:srgbClr val="7030A0"/>
                          </a:solidFill>
                          <a:latin typeface="Cambria Math"/>
                        </a:rPr>
                        <m:t>𝟐</m:t>
                      </m:r>
                      <m:r>
                        <a:rPr lang="pt-BR" b="1">
                          <a:solidFill>
                            <a:srgbClr val="7030A0"/>
                          </a:solidFill>
                          <a:latin typeface="Cambria Math"/>
                        </a:rPr>
                        <m:t>.</m:t>
                      </m:r>
                      <m:sSup>
                        <m:sSupPr>
                          <m:ctrlPr>
                            <a:rPr lang="pt-BR" b="1" i="1">
                              <a:solidFill>
                                <a:srgbClr val="7030A0"/>
                              </a:solidFill>
                              <a:latin typeface="Cambria Math" panose="02040503050406030204" pitchFamily="18" charset="0"/>
                            </a:rPr>
                          </m:ctrlPr>
                        </m:sSupPr>
                        <m:e>
                          <m:r>
                            <a:rPr lang="pt-BR" b="1">
                              <a:solidFill>
                                <a:srgbClr val="7030A0"/>
                              </a:solidFill>
                              <a:latin typeface="Cambria Math"/>
                            </a:rPr>
                            <m:t>𝟏𝟎</m:t>
                          </m:r>
                        </m:e>
                        <m:sup>
                          <m:r>
                            <a:rPr lang="pt-BR" b="1">
                              <a:solidFill>
                                <a:srgbClr val="7030A0"/>
                              </a:solidFill>
                              <a:latin typeface="Cambria Math"/>
                            </a:rPr>
                            <m:t>−</m:t>
                          </m:r>
                          <m:r>
                            <a:rPr lang="pt-BR" b="1">
                              <a:solidFill>
                                <a:srgbClr val="7030A0"/>
                              </a:solidFill>
                              <a:latin typeface="Cambria Math"/>
                            </a:rPr>
                            <m:t>𝟗</m:t>
                          </m:r>
                        </m:sup>
                      </m:sSup>
                      <m:r>
                        <a:rPr lang="pt-BR" b="1">
                          <a:solidFill>
                            <a:srgbClr val="7030A0"/>
                          </a:solidFill>
                          <a:latin typeface="Cambria Math"/>
                        </a:rPr>
                        <m:t>𝐂</m:t>
                      </m:r>
                    </m:oMath>
                  </m:oMathPara>
                </a14:m>
                <a:endParaRPr lang="pt-BR" b="1" dirty="0"/>
              </a:p>
            </p:txBody>
          </p:sp>
        </mc:Choice>
        <mc:Fallback xmlns="">
          <p:sp>
            <p:nvSpPr>
              <p:cNvPr id="4" name="CaixaDeTexto 3"/>
              <p:cNvSpPr txBox="1">
                <a:spLocks noRot="1" noChangeAspect="1" noMove="1" noResize="1" noEditPoints="1" noAdjustHandles="1" noChangeArrowheads="1" noChangeShapeType="1" noTextEdit="1"/>
              </p:cNvSpPr>
              <p:nvPr/>
            </p:nvSpPr>
            <p:spPr>
              <a:xfrm>
                <a:off x="6894782" y="5893889"/>
                <a:ext cx="1547155" cy="375552"/>
              </a:xfrm>
              <a:prstGeom prst="rect">
                <a:avLst/>
              </a:prstGeom>
              <a:blipFill>
                <a:blip r:embed="rId10"/>
                <a:stretch>
                  <a:fillRect b="-1493"/>
                </a:stretch>
              </a:blipFill>
              <a:ln w="38100">
                <a:solidFill>
                  <a:srgbClr val="7030A0"/>
                </a:solidFill>
              </a:ln>
            </p:spPr>
            <p:txBody>
              <a:bodyPr/>
              <a:lstStyle/>
              <a:p>
                <a:r>
                  <a:rPr lang="pt-BR">
                    <a:noFill/>
                  </a:rPr>
                  <a:t> </a:t>
                </a:r>
              </a:p>
            </p:txBody>
          </p:sp>
        </mc:Fallback>
      </mc:AlternateContent>
      <p:sp>
        <p:nvSpPr>
          <p:cNvPr id="5" name="Rectangle 2">
            <a:extLst>
              <a:ext uri="{FF2B5EF4-FFF2-40B4-BE49-F238E27FC236}">
                <a16:creationId xmlns:a16="http://schemas.microsoft.com/office/drawing/2014/main" id="{AD00E592-CEB5-36C1-F6E4-090D3BE484B6}"/>
              </a:ext>
            </a:extLst>
          </p:cNvPr>
          <p:cNvSpPr txBox="1">
            <a:spLocks noChangeArrowheads="1"/>
          </p:cNvSpPr>
          <p:nvPr/>
        </p:nvSpPr>
        <p:spPr>
          <a:xfrm>
            <a:off x="221095" y="225387"/>
            <a:ext cx="6817014" cy="8034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pitchFamily="2" charset="0"/>
                <a:ea typeface="+mj-ea"/>
                <a:cs typeface="+mj-cs"/>
              </a:defRPr>
            </a:lvl1pPr>
          </a:lstStyle>
          <a:p>
            <a:r>
              <a:rPr lang="pt-BR" sz="2800" dirty="0">
                <a:latin typeface="Nunito ExtraBold" pitchFamily="2" charset="0"/>
              </a:rPr>
              <a:t>Exercício</a:t>
            </a:r>
          </a:p>
        </p:txBody>
      </p:sp>
      <p:cxnSp>
        <p:nvCxnSpPr>
          <p:cNvPr id="7" name="Conector reto 6">
            <a:extLst>
              <a:ext uri="{FF2B5EF4-FFF2-40B4-BE49-F238E27FC236}">
                <a16:creationId xmlns:a16="http://schemas.microsoft.com/office/drawing/2014/main" id="{3ADE19BD-1454-AD07-E9B1-D4308125F92A}"/>
              </a:ext>
            </a:extLst>
          </p:cNvPr>
          <p:cNvCxnSpPr/>
          <p:nvPr/>
        </p:nvCxnSpPr>
        <p:spPr>
          <a:xfrm>
            <a:off x="221095" y="818427"/>
            <a:ext cx="11499273" cy="0"/>
          </a:xfrm>
          <a:prstGeom prst="line">
            <a:avLst/>
          </a:prstGeom>
          <a:ln w="28575">
            <a:solidFill>
              <a:srgbClr val="0070C0"/>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7536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randombar(horizontal)">
                                      <p:cBhvr>
                                        <p:cTn id="19" dur="500"/>
                                        <p:tgtEl>
                                          <p:spTgt spid="1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randombar(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randombar(horizontal)">
                                      <p:cBhvr>
                                        <p:cTn id="27" dur="500"/>
                                        <p:tgtEl>
                                          <p:spTgt spid="20"/>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randombar(horizontal)">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randombar(horizontal)">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0-#ppt_w/2"/>
                                          </p:val>
                                        </p:tav>
                                        <p:tav tm="100000">
                                          <p:val>
                                            <p:strVal val="#ppt_x"/>
                                          </p:val>
                                        </p:tav>
                                      </p:tavLst>
                                    </p:anim>
                                    <p:anim calcmode="lin" valueType="num">
                                      <p:cBhvr additive="base">
                                        <p:cTn id="41"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randombar(horizontal)">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heel(1)">
                                      <p:cBhvr>
                                        <p:cTn id="5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animBg="1"/>
      <p:bldP spid="20" grpId="0"/>
      <p:bldP spid="22" grpId="0"/>
      <p:bldP spid="23" grpId="0" animBg="1"/>
      <p:bldP spid="24" grpId="0"/>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2B33C96-B555-DA7B-2F44-6CE62CABA075}"/>
              </a:ext>
            </a:extLst>
          </p:cNvPr>
          <p:cNvSpPr txBox="1"/>
          <p:nvPr/>
        </p:nvSpPr>
        <p:spPr>
          <a:xfrm>
            <a:off x="3864429" y="3136612"/>
            <a:ext cx="4463143" cy="584775"/>
          </a:xfrm>
          <a:prstGeom prst="rect">
            <a:avLst/>
          </a:prstGeom>
          <a:noFill/>
        </p:spPr>
        <p:txBody>
          <a:bodyPr wrap="square">
            <a:spAutoFit/>
          </a:bodyPr>
          <a:lstStyle/>
          <a:p>
            <a:pPr algn="ctr"/>
            <a:r>
              <a:rPr lang="pt-BR" sz="3200" b="1" dirty="0">
                <a:latin typeface="Nunito ExtraBold" pitchFamily="2" charset="0"/>
              </a:rPr>
              <a:t>OBRIGADO! </a:t>
            </a:r>
            <a:endParaRPr lang="pt-BR" sz="3200" dirty="0">
              <a:latin typeface="Nunito ExtraBold" pitchFamily="2" charset="0"/>
            </a:endParaRPr>
          </a:p>
        </p:txBody>
      </p:sp>
    </p:spTree>
    <p:extLst>
      <p:ext uri="{BB962C8B-B14F-4D97-AF65-F5344CB8AC3E}">
        <p14:creationId xmlns:p14="http://schemas.microsoft.com/office/powerpoint/2010/main" val="62470167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4"/>
          <p:cNvSpPr/>
          <p:nvPr/>
        </p:nvSpPr>
        <p:spPr>
          <a:xfrm>
            <a:off x="911345" y="1119230"/>
            <a:ext cx="10182035" cy="2585269"/>
          </a:xfrm>
          <a:prstGeom prst="rect">
            <a:avLst/>
          </a:prstGeom>
          <a:noFill/>
          <a:ln>
            <a:noFill/>
          </a:ln>
        </p:spPr>
        <p:txBody>
          <a:bodyPr spcFirstLastPara="1" wrap="square" lIns="121900" tIns="60933" rIns="121900" bIns="60933" anchor="t" anchorCtr="0">
            <a:spAutoFit/>
          </a:bodyPr>
          <a:lstStyle/>
          <a:p>
            <a:pPr algn="just"/>
            <a:r>
              <a:rPr lang="pt-BR" sz="1600" dirty="0">
                <a:solidFill>
                  <a:srgbClr val="000000"/>
                </a:solidFill>
                <a:latin typeface="Nunito" pitchFamily="2" charset="0"/>
                <a:ea typeface="Calibri"/>
                <a:cs typeface="Calibri"/>
                <a:sym typeface="Calibri"/>
              </a:rPr>
              <a:t>PIETROCOLA, M. POGIBIN, A. ANDRADE, R. ROMERO, T. </a:t>
            </a:r>
            <a:r>
              <a:rPr lang="pt-BR" sz="1600" b="1" dirty="0">
                <a:solidFill>
                  <a:srgbClr val="000000"/>
                </a:solidFill>
                <a:latin typeface="Nunito" pitchFamily="2" charset="0"/>
                <a:ea typeface="Calibri"/>
                <a:cs typeface="Calibri"/>
                <a:sym typeface="Calibri"/>
              </a:rPr>
              <a:t>Física em Contextos</a:t>
            </a:r>
            <a:r>
              <a:rPr lang="pt-BR" sz="1600" dirty="0">
                <a:solidFill>
                  <a:srgbClr val="000000"/>
                </a:solidFill>
                <a:latin typeface="Nunito" pitchFamily="2" charset="0"/>
                <a:ea typeface="Calibri"/>
                <a:cs typeface="Calibri"/>
                <a:sym typeface="Calibri"/>
              </a:rPr>
              <a:t>. </a:t>
            </a:r>
            <a:r>
              <a:rPr lang="pt-BR" sz="1600" dirty="0" err="1">
                <a:solidFill>
                  <a:srgbClr val="000000"/>
                </a:solidFill>
                <a:latin typeface="Nunito" pitchFamily="2" charset="0"/>
                <a:ea typeface="Calibri"/>
                <a:cs typeface="Calibri"/>
                <a:sym typeface="Calibri"/>
              </a:rPr>
              <a:t>Vol</a:t>
            </a:r>
            <a:r>
              <a:rPr lang="pt-BR" sz="1600" dirty="0">
                <a:solidFill>
                  <a:srgbClr val="000000"/>
                </a:solidFill>
                <a:latin typeface="Nunito" pitchFamily="2" charset="0"/>
                <a:ea typeface="Calibri"/>
                <a:cs typeface="Calibri"/>
                <a:sym typeface="Calibri"/>
              </a:rPr>
              <a:t> 3. São Paulo: Ed do Brasil, 2016.</a:t>
            </a:r>
            <a:endParaRPr sz="2400" dirty="0">
              <a:latin typeface="Nunito" pitchFamily="2" charset="0"/>
            </a:endParaRPr>
          </a:p>
          <a:p>
            <a:pPr algn="just"/>
            <a:endParaRPr sz="1600" dirty="0">
              <a:solidFill>
                <a:srgbClr val="000000"/>
              </a:solidFill>
              <a:latin typeface="Nunito" pitchFamily="2" charset="0"/>
              <a:ea typeface="Calibri"/>
              <a:cs typeface="Calibri"/>
              <a:sym typeface="Calibri"/>
            </a:endParaRPr>
          </a:p>
          <a:p>
            <a:pPr algn="just"/>
            <a:r>
              <a:rPr lang="pt-BR" sz="1600" dirty="0">
                <a:solidFill>
                  <a:srgbClr val="000000"/>
                </a:solidFill>
                <a:latin typeface="Nunito" pitchFamily="2" charset="0"/>
                <a:ea typeface="Calibri"/>
                <a:cs typeface="Calibri"/>
                <a:sym typeface="Calibri"/>
              </a:rPr>
              <a:t>BONJORNO, José Roberto et al. Física: Eletromagnetismo, Física Moderna. 2. ed. São Paulo: </a:t>
            </a:r>
            <a:r>
              <a:rPr lang="pt-BR" sz="1600" dirty="0" err="1">
                <a:solidFill>
                  <a:srgbClr val="000000"/>
                </a:solidFill>
                <a:latin typeface="Nunito" pitchFamily="2" charset="0"/>
                <a:ea typeface="Calibri"/>
                <a:cs typeface="Calibri"/>
                <a:sym typeface="Calibri"/>
              </a:rPr>
              <a:t>Ftd</a:t>
            </a:r>
            <a:r>
              <a:rPr lang="pt-BR" sz="1600" dirty="0">
                <a:solidFill>
                  <a:srgbClr val="000000"/>
                </a:solidFill>
                <a:latin typeface="Nunito" pitchFamily="2" charset="0"/>
                <a:ea typeface="Calibri"/>
                <a:cs typeface="Calibri"/>
                <a:sym typeface="Calibri"/>
              </a:rPr>
              <a:t>, 2016. 3 v.</a:t>
            </a:r>
          </a:p>
          <a:p>
            <a:pPr algn="just"/>
            <a:endParaRPr lang="pt-BR" sz="1600" dirty="0">
              <a:solidFill>
                <a:srgbClr val="000000"/>
              </a:solidFill>
              <a:latin typeface="Nunito" pitchFamily="2" charset="0"/>
              <a:ea typeface="Calibri"/>
              <a:cs typeface="Calibri"/>
              <a:sym typeface="Calibri"/>
            </a:endParaRPr>
          </a:p>
          <a:p>
            <a:pPr algn="just"/>
            <a:r>
              <a:rPr lang="pt-BR" sz="1600" dirty="0">
                <a:solidFill>
                  <a:srgbClr val="000000"/>
                </a:solidFill>
                <a:latin typeface="Nunito" pitchFamily="2" charset="0"/>
                <a:ea typeface="Calibri"/>
                <a:cs typeface="Calibri"/>
                <a:sym typeface="Calibri"/>
              </a:rPr>
              <a:t>BARRETO F, Benigno. SILVA, Claudio. </a:t>
            </a:r>
            <a:r>
              <a:rPr lang="pt-BR" sz="1600" b="1" dirty="0">
                <a:solidFill>
                  <a:srgbClr val="000000"/>
                </a:solidFill>
                <a:latin typeface="Nunito" pitchFamily="2" charset="0"/>
                <a:ea typeface="Calibri"/>
                <a:cs typeface="Calibri"/>
                <a:sym typeface="Calibri"/>
              </a:rPr>
              <a:t>Física aula por aula: Eletromagnetismo, </a:t>
            </a:r>
            <a:r>
              <a:rPr lang="pt-BR" sz="1600" b="1" dirty="0" err="1">
                <a:solidFill>
                  <a:srgbClr val="000000"/>
                </a:solidFill>
                <a:latin typeface="Nunito" pitchFamily="2" charset="0"/>
                <a:ea typeface="Calibri"/>
                <a:cs typeface="Calibri"/>
                <a:sym typeface="Calibri"/>
              </a:rPr>
              <a:t>Ondulátoria</a:t>
            </a:r>
            <a:r>
              <a:rPr lang="pt-BR" sz="1600" b="1" dirty="0">
                <a:solidFill>
                  <a:srgbClr val="000000"/>
                </a:solidFill>
                <a:latin typeface="Nunito" pitchFamily="2" charset="0"/>
                <a:ea typeface="Calibri"/>
                <a:cs typeface="Calibri"/>
                <a:sym typeface="Calibri"/>
              </a:rPr>
              <a:t>, </a:t>
            </a:r>
            <a:r>
              <a:rPr lang="pt-BR" sz="1600" b="1" dirty="0" err="1">
                <a:solidFill>
                  <a:srgbClr val="000000"/>
                </a:solidFill>
                <a:latin typeface="Nunito" pitchFamily="2" charset="0"/>
                <a:ea typeface="Calibri"/>
                <a:cs typeface="Calibri"/>
                <a:sym typeface="Calibri"/>
              </a:rPr>
              <a:t>Fisica</a:t>
            </a:r>
            <a:r>
              <a:rPr lang="pt-BR" sz="1600" b="1" dirty="0">
                <a:solidFill>
                  <a:srgbClr val="000000"/>
                </a:solidFill>
                <a:latin typeface="Nunito" pitchFamily="2" charset="0"/>
                <a:ea typeface="Calibri"/>
                <a:cs typeface="Calibri"/>
                <a:sym typeface="Calibri"/>
              </a:rPr>
              <a:t> Moderna</a:t>
            </a:r>
            <a:r>
              <a:rPr lang="pt-BR" sz="1600" dirty="0">
                <a:solidFill>
                  <a:srgbClr val="000000"/>
                </a:solidFill>
                <a:latin typeface="Nunito" pitchFamily="2" charset="0"/>
                <a:ea typeface="Calibri"/>
                <a:cs typeface="Calibri"/>
                <a:sym typeface="Calibri"/>
              </a:rPr>
              <a:t>. </a:t>
            </a:r>
            <a:r>
              <a:rPr lang="pt-BR" sz="1600" dirty="0" err="1">
                <a:solidFill>
                  <a:srgbClr val="000000"/>
                </a:solidFill>
                <a:latin typeface="Nunito" pitchFamily="2" charset="0"/>
                <a:ea typeface="Calibri"/>
                <a:cs typeface="Calibri"/>
                <a:sym typeface="Calibri"/>
              </a:rPr>
              <a:t>Vol</a:t>
            </a:r>
            <a:r>
              <a:rPr lang="pt-BR" sz="1600" dirty="0">
                <a:solidFill>
                  <a:srgbClr val="000000"/>
                </a:solidFill>
                <a:latin typeface="Nunito" pitchFamily="2" charset="0"/>
                <a:ea typeface="Calibri"/>
                <a:cs typeface="Calibri"/>
                <a:sym typeface="Calibri"/>
              </a:rPr>
              <a:t> 3. 3ª Ed. São Paulo: FTD, 2016.</a:t>
            </a:r>
            <a:endParaRPr sz="2400" dirty="0">
              <a:latin typeface="Nunito" pitchFamily="2" charset="0"/>
            </a:endParaRPr>
          </a:p>
          <a:p>
            <a:pPr algn="just"/>
            <a:endParaRPr sz="1600" dirty="0">
              <a:solidFill>
                <a:srgbClr val="000000"/>
              </a:solidFill>
              <a:latin typeface="Nunito" pitchFamily="2" charset="0"/>
              <a:ea typeface="Calibri"/>
              <a:cs typeface="Calibri"/>
              <a:sym typeface="Calibri"/>
            </a:endParaRPr>
          </a:p>
          <a:p>
            <a:pPr algn="just"/>
            <a:r>
              <a:rPr lang="pt-BR" sz="1600" dirty="0">
                <a:solidFill>
                  <a:srgbClr val="000000"/>
                </a:solidFill>
                <a:latin typeface="Nunito" pitchFamily="2" charset="0"/>
                <a:ea typeface="Calibri"/>
                <a:cs typeface="Calibri"/>
                <a:sym typeface="Calibri"/>
              </a:rPr>
              <a:t>MARTINI, Glorinha. SPINELLI, Walter. REIS, Hugo C. SANT’ANNA, </a:t>
            </a:r>
            <a:r>
              <a:rPr lang="pt-BR" sz="1600" dirty="0" err="1">
                <a:solidFill>
                  <a:srgbClr val="000000"/>
                </a:solidFill>
                <a:latin typeface="Nunito" pitchFamily="2" charset="0"/>
                <a:ea typeface="Calibri"/>
                <a:cs typeface="Calibri"/>
                <a:sym typeface="Calibri"/>
              </a:rPr>
              <a:t>Blaidi</a:t>
            </a:r>
            <a:r>
              <a:rPr lang="pt-BR" sz="1600" dirty="0">
                <a:solidFill>
                  <a:srgbClr val="000000"/>
                </a:solidFill>
                <a:latin typeface="Nunito" pitchFamily="2" charset="0"/>
                <a:ea typeface="Calibri"/>
                <a:cs typeface="Calibri"/>
                <a:sym typeface="Calibri"/>
              </a:rPr>
              <a:t>. </a:t>
            </a:r>
            <a:r>
              <a:rPr lang="pt-BR" sz="1600" b="1" dirty="0">
                <a:solidFill>
                  <a:srgbClr val="000000"/>
                </a:solidFill>
                <a:latin typeface="Nunito" pitchFamily="2" charset="0"/>
                <a:ea typeface="Calibri"/>
                <a:cs typeface="Calibri"/>
                <a:sym typeface="Calibri"/>
              </a:rPr>
              <a:t>Conexões com a Física. </a:t>
            </a:r>
            <a:r>
              <a:rPr lang="pt-BR" sz="1600" b="1" dirty="0" err="1">
                <a:solidFill>
                  <a:srgbClr val="000000"/>
                </a:solidFill>
                <a:latin typeface="Nunito" pitchFamily="2" charset="0"/>
                <a:ea typeface="Calibri"/>
                <a:cs typeface="Calibri"/>
                <a:sym typeface="Calibri"/>
              </a:rPr>
              <a:t>Vol</a:t>
            </a:r>
            <a:r>
              <a:rPr lang="pt-BR" sz="1600" b="1" dirty="0">
                <a:solidFill>
                  <a:srgbClr val="000000"/>
                </a:solidFill>
                <a:latin typeface="Nunito" pitchFamily="2" charset="0"/>
                <a:ea typeface="Calibri"/>
                <a:cs typeface="Calibri"/>
                <a:sym typeface="Calibri"/>
              </a:rPr>
              <a:t> 3</a:t>
            </a:r>
            <a:r>
              <a:rPr lang="pt-BR" sz="1600" dirty="0">
                <a:solidFill>
                  <a:srgbClr val="000000"/>
                </a:solidFill>
                <a:latin typeface="Nunito" pitchFamily="2" charset="0"/>
                <a:ea typeface="Calibri"/>
                <a:cs typeface="Calibri"/>
                <a:sym typeface="Calibri"/>
              </a:rPr>
              <a:t>. 3ª Edição. São Paulo: Moderna, 2016.</a:t>
            </a:r>
            <a:endParaRPr sz="1600" dirty="0">
              <a:solidFill>
                <a:srgbClr val="000000"/>
              </a:solidFill>
              <a:latin typeface="Nunito" pitchFamily="2" charset="0"/>
              <a:ea typeface="Calibri"/>
              <a:cs typeface="Calibri"/>
              <a:sym typeface="Calibri"/>
            </a:endParaRPr>
          </a:p>
        </p:txBody>
      </p:sp>
      <p:sp>
        <p:nvSpPr>
          <p:cNvPr id="179" name="Google Shape;179;p24"/>
          <p:cNvSpPr/>
          <p:nvPr/>
        </p:nvSpPr>
        <p:spPr>
          <a:xfrm>
            <a:off x="2237434" y="421604"/>
            <a:ext cx="7717133" cy="697509"/>
          </a:xfrm>
          <a:prstGeom prst="rect">
            <a:avLst/>
          </a:prstGeom>
          <a:noFill/>
          <a:ln>
            <a:noFill/>
          </a:ln>
        </p:spPr>
        <p:txBody>
          <a:bodyPr spcFirstLastPara="1" wrap="square" lIns="121900" tIns="60933" rIns="121900" bIns="60933" anchor="t" anchorCtr="0">
            <a:spAutoFit/>
          </a:bodyPr>
          <a:lstStyle/>
          <a:p>
            <a:pPr algn="ctr">
              <a:buClr>
                <a:srgbClr val="000000"/>
              </a:buClr>
              <a:buSzPts val="2800"/>
            </a:pPr>
            <a:r>
              <a:rPr lang="pt-BR" sz="3733" b="1" dirty="0">
                <a:solidFill>
                  <a:schemeClr val="dk1"/>
                </a:solidFill>
                <a:latin typeface="Nunito" pitchFamily="2" charset="0"/>
                <a:ea typeface="Calibri"/>
                <a:cs typeface="Calibri"/>
                <a:sym typeface="Calibri"/>
              </a:rPr>
              <a:t>REFERÊNCIAS</a:t>
            </a:r>
            <a:endParaRPr sz="3733" dirty="0">
              <a:solidFill>
                <a:schemeClr val="dk1"/>
              </a:solidFill>
              <a:latin typeface="Nunito" pitchFamily="2" charset="0"/>
              <a:ea typeface="Calibri"/>
              <a:cs typeface="Calibri"/>
              <a:sym typeface="Calibri"/>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CB3E88D0-2778-173A-8E7B-A5C75FDA6A1B}"/>
              </a:ext>
            </a:extLst>
          </p:cNvPr>
          <p:cNvSpPr txBox="1">
            <a:spLocks noChangeArrowheads="1"/>
          </p:cNvSpPr>
          <p:nvPr/>
        </p:nvSpPr>
        <p:spPr>
          <a:xfrm>
            <a:off x="221095" y="299874"/>
            <a:ext cx="6817014" cy="8034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pitchFamily="2" charset="0"/>
                <a:ea typeface="+mj-ea"/>
                <a:cs typeface="+mj-cs"/>
              </a:defRPr>
            </a:lvl1pPr>
          </a:lstStyle>
          <a:p>
            <a:r>
              <a:rPr lang="pt-BR" sz="2800" dirty="0">
                <a:latin typeface="Nunito ExtraBold" pitchFamily="2" charset="0"/>
              </a:rPr>
              <a:t>FORÇA ELÉTRICA</a:t>
            </a:r>
            <a:endParaRPr lang="pt-BR" altLang="pt-BR" sz="2800" dirty="0">
              <a:latin typeface="Nunito ExtraBold" pitchFamily="2" charset="0"/>
            </a:endParaRPr>
          </a:p>
        </p:txBody>
      </p:sp>
      <p:cxnSp>
        <p:nvCxnSpPr>
          <p:cNvPr id="9" name="Conector reto 8">
            <a:extLst>
              <a:ext uri="{FF2B5EF4-FFF2-40B4-BE49-F238E27FC236}">
                <a16:creationId xmlns:a16="http://schemas.microsoft.com/office/drawing/2014/main" id="{7FEB4C95-FE59-2D17-B919-9306887E0FC0}"/>
              </a:ext>
            </a:extLst>
          </p:cNvPr>
          <p:cNvCxnSpPr/>
          <p:nvPr/>
        </p:nvCxnSpPr>
        <p:spPr>
          <a:xfrm>
            <a:off x="221095" y="1103292"/>
            <a:ext cx="11499273" cy="0"/>
          </a:xfrm>
          <a:prstGeom prst="line">
            <a:avLst/>
          </a:prstGeom>
          <a:ln w="28575">
            <a:solidFill>
              <a:srgbClr val="0070C0"/>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445CEC30-D4CD-901E-B01C-064D4ECB4383}"/>
              </a:ext>
            </a:extLst>
          </p:cNvPr>
          <p:cNvSpPr txBox="1"/>
          <p:nvPr/>
        </p:nvSpPr>
        <p:spPr>
          <a:xfrm>
            <a:off x="221095" y="1103292"/>
            <a:ext cx="10876396" cy="1715854"/>
          </a:xfrm>
          <a:prstGeom prst="rect">
            <a:avLst/>
          </a:prstGeom>
          <a:noFill/>
        </p:spPr>
        <p:txBody>
          <a:bodyPr wrap="square">
            <a:spAutoFit/>
          </a:bodyPr>
          <a:lstStyle/>
          <a:p>
            <a:pPr algn="just">
              <a:lnSpc>
                <a:spcPct val="150000"/>
              </a:lnSpc>
            </a:pPr>
            <a:r>
              <a:rPr lang="pt-BR" sz="3200" b="0" i="0" u="none" strike="noStrike" baseline="0" dirty="0">
                <a:latin typeface="Nunito" pitchFamily="2" charset="0"/>
              </a:rPr>
              <a:t>As </a:t>
            </a:r>
            <a:r>
              <a:rPr lang="pt-BR" sz="2000" b="0" i="0" u="none" strike="noStrike" baseline="0" dirty="0">
                <a:latin typeface="Nunito" pitchFamily="2" charset="0"/>
              </a:rPr>
              <a:t>forças eletromagnéticas estão entre as quatro forças fundamentais da natureza que determinam as interações entre as partículas, desde as microscópicas até as gigantescas, como ocorre com os corpos celestes do Universo. São elas:</a:t>
            </a:r>
            <a:endParaRPr lang="pt-BR" sz="2000" dirty="0">
              <a:latin typeface="Nunito" pitchFamily="2" charset="0"/>
            </a:endParaRPr>
          </a:p>
        </p:txBody>
      </p:sp>
      <p:pic>
        <p:nvPicPr>
          <p:cNvPr id="1026" name="Picture 2">
            <a:extLst>
              <a:ext uri="{FF2B5EF4-FFF2-40B4-BE49-F238E27FC236}">
                <a16:creationId xmlns:a16="http://schemas.microsoft.com/office/drawing/2014/main" id="{2A4DA79C-4455-39EA-B570-593064E50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328" y="4419600"/>
            <a:ext cx="630382" cy="630382"/>
          </a:xfrm>
          <a:prstGeom prst="rect">
            <a:avLst/>
          </a:prstGeom>
          <a:noFill/>
          <a:extLst>
            <a:ext uri="{909E8E84-426E-40DD-AFC4-6F175D3DCCD1}">
              <a14:hiddenFill xmlns:a14="http://schemas.microsoft.com/office/drawing/2010/main">
                <a:solidFill>
                  <a:srgbClr val="FFFFFF"/>
                </a:solidFill>
              </a14:hiddenFill>
            </a:ext>
          </a:extLst>
        </p:spPr>
      </p:pic>
      <p:sp>
        <p:nvSpPr>
          <p:cNvPr id="14" name="CaixaDeTexto 13">
            <a:extLst>
              <a:ext uri="{FF2B5EF4-FFF2-40B4-BE49-F238E27FC236}">
                <a16:creationId xmlns:a16="http://schemas.microsoft.com/office/drawing/2014/main" id="{28FF0F04-665B-9C95-F6CF-575737D32570}"/>
              </a:ext>
            </a:extLst>
          </p:cNvPr>
          <p:cNvSpPr txBox="1"/>
          <p:nvPr/>
        </p:nvSpPr>
        <p:spPr>
          <a:xfrm>
            <a:off x="588819" y="3669523"/>
            <a:ext cx="2382982" cy="369332"/>
          </a:xfrm>
          <a:prstGeom prst="rect">
            <a:avLst/>
          </a:prstGeom>
          <a:noFill/>
        </p:spPr>
        <p:txBody>
          <a:bodyPr wrap="square">
            <a:spAutoFit/>
          </a:bodyPr>
          <a:lstStyle/>
          <a:p>
            <a:r>
              <a:rPr lang="pt-BR" sz="1800" b="1" i="0" u="none" strike="noStrike" baseline="0" dirty="0">
                <a:solidFill>
                  <a:srgbClr val="1A1A18"/>
                </a:solidFill>
                <a:latin typeface="Nunito" pitchFamily="2" charset="0"/>
              </a:rPr>
              <a:t>força nuclear forte</a:t>
            </a:r>
            <a:endParaRPr lang="pt-BR" dirty="0">
              <a:latin typeface="Nunito" pitchFamily="2" charset="0"/>
            </a:endParaRPr>
          </a:p>
        </p:txBody>
      </p:sp>
      <p:sp>
        <p:nvSpPr>
          <p:cNvPr id="16" name="CaixaDeTexto 15">
            <a:extLst>
              <a:ext uri="{FF2B5EF4-FFF2-40B4-BE49-F238E27FC236}">
                <a16:creationId xmlns:a16="http://schemas.microsoft.com/office/drawing/2014/main" id="{6A249054-76D5-F159-615C-9A53B8AF91E2}"/>
              </a:ext>
            </a:extLst>
          </p:cNvPr>
          <p:cNvSpPr txBox="1"/>
          <p:nvPr/>
        </p:nvSpPr>
        <p:spPr>
          <a:xfrm>
            <a:off x="3386714" y="3669523"/>
            <a:ext cx="2466398" cy="369332"/>
          </a:xfrm>
          <a:prstGeom prst="rect">
            <a:avLst/>
          </a:prstGeom>
          <a:noFill/>
        </p:spPr>
        <p:txBody>
          <a:bodyPr wrap="square">
            <a:spAutoFit/>
          </a:bodyPr>
          <a:lstStyle/>
          <a:p>
            <a:r>
              <a:rPr lang="pt-BR" sz="1800" b="1" i="0" u="none" strike="noStrike" baseline="0" dirty="0">
                <a:solidFill>
                  <a:srgbClr val="1A1A18"/>
                </a:solidFill>
                <a:latin typeface="Nunito" pitchFamily="2" charset="0"/>
              </a:rPr>
              <a:t>força nuclear fraca:</a:t>
            </a:r>
            <a:endParaRPr lang="pt-BR" dirty="0">
              <a:latin typeface="Nunito" pitchFamily="2" charset="0"/>
            </a:endParaRPr>
          </a:p>
        </p:txBody>
      </p:sp>
      <p:sp>
        <p:nvSpPr>
          <p:cNvPr id="18" name="CaixaDeTexto 17">
            <a:extLst>
              <a:ext uri="{FF2B5EF4-FFF2-40B4-BE49-F238E27FC236}">
                <a16:creationId xmlns:a16="http://schemas.microsoft.com/office/drawing/2014/main" id="{1D487B06-9F2D-F658-805A-A4940F6AD07A}"/>
              </a:ext>
            </a:extLst>
          </p:cNvPr>
          <p:cNvSpPr txBox="1"/>
          <p:nvPr/>
        </p:nvSpPr>
        <p:spPr>
          <a:xfrm>
            <a:off x="6484361" y="3669523"/>
            <a:ext cx="2466398" cy="369332"/>
          </a:xfrm>
          <a:prstGeom prst="rect">
            <a:avLst/>
          </a:prstGeom>
          <a:noFill/>
        </p:spPr>
        <p:txBody>
          <a:bodyPr wrap="square">
            <a:spAutoFit/>
          </a:bodyPr>
          <a:lstStyle/>
          <a:p>
            <a:r>
              <a:rPr lang="pt-BR" sz="1800" b="1" i="0" u="none" strike="noStrike" baseline="0">
                <a:solidFill>
                  <a:srgbClr val="1A1A18"/>
                </a:solidFill>
                <a:latin typeface="Nunito" pitchFamily="2" charset="0"/>
              </a:rPr>
              <a:t>força gravitacional</a:t>
            </a:r>
            <a:endParaRPr lang="pt-BR" dirty="0">
              <a:latin typeface="Nunito" pitchFamily="2" charset="0"/>
            </a:endParaRPr>
          </a:p>
        </p:txBody>
      </p:sp>
      <p:sp>
        <p:nvSpPr>
          <p:cNvPr id="20" name="CaixaDeTexto 19">
            <a:extLst>
              <a:ext uri="{FF2B5EF4-FFF2-40B4-BE49-F238E27FC236}">
                <a16:creationId xmlns:a16="http://schemas.microsoft.com/office/drawing/2014/main" id="{475B1C71-E591-7774-ABBA-D964563168AA}"/>
              </a:ext>
            </a:extLst>
          </p:cNvPr>
          <p:cNvSpPr txBox="1"/>
          <p:nvPr/>
        </p:nvSpPr>
        <p:spPr>
          <a:xfrm>
            <a:off x="9141691" y="3669523"/>
            <a:ext cx="2578677" cy="369332"/>
          </a:xfrm>
          <a:prstGeom prst="rect">
            <a:avLst/>
          </a:prstGeom>
          <a:noFill/>
        </p:spPr>
        <p:txBody>
          <a:bodyPr wrap="square">
            <a:spAutoFit/>
          </a:bodyPr>
          <a:lstStyle/>
          <a:p>
            <a:r>
              <a:rPr lang="pt-BR" sz="1800" b="1" i="0" u="none" strike="noStrike" baseline="0" dirty="0">
                <a:solidFill>
                  <a:srgbClr val="1A1A18"/>
                </a:solidFill>
                <a:latin typeface="Nunito" pitchFamily="2" charset="0"/>
              </a:rPr>
              <a:t>força eletromagnética</a:t>
            </a:r>
            <a:endParaRPr lang="pt-BR" dirty="0">
              <a:latin typeface="Nunito" pitchFamily="2" charset="0"/>
            </a:endParaRPr>
          </a:p>
        </p:txBody>
      </p:sp>
      <p:pic>
        <p:nvPicPr>
          <p:cNvPr id="1028" name="Picture 4">
            <a:extLst>
              <a:ext uri="{FF2B5EF4-FFF2-40B4-BE49-F238E27FC236}">
                <a16:creationId xmlns:a16="http://schemas.microsoft.com/office/drawing/2014/main" id="{5C60FABF-5838-2E02-5CF1-362DE8C11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0" y="4419600"/>
            <a:ext cx="817417" cy="8174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CD5AD7-8240-2525-6378-95DE977D40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3216" y="4424888"/>
            <a:ext cx="812129" cy="8121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81EECE0-6121-7080-8A1D-ED178DDB6E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22320" y="4326082"/>
            <a:ext cx="817418" cy="817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011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CB3E88D0-2778-173A-8E7B-A5C75FDA6A1B}"/>
              </a:ext>
            </a:extLst>
          </p:cNvPr>
          <p:cNvSpPr txBox="1">
            <a:spLocks noChangeArrowheads="1"/>
          </p:cNvSpPr>
          <p:nvPr/>
        </p:nvSpPr>
        <p:spPr>
          <a:xfrm>
            <a:off x="221095" y="299874"/>
            <a:ext cx="6817014" cy="8034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pitchFamily="2" charset="0"/>
                <a:ea typeface="+mj-ea"/>
                <a:cs typeface="+mj-cs"/>
              </a:defRPr>
            </a:lvl1pPr>
          </a:lstStyle>
          <a:p>
            <a:r>
              <a:rPr lang="pt-BR" sz="2800" dirty="0">
                <a:latin typeface="Nunito ExtraBold" pitchFamily="2" charset="0"/>
              </a:rPr>
              <a:t>Carga elétrica puntiforme</a:t>
            </a:r>
            <a:endParaRPr lang="pt-BR" altLang="pt-BR" sz="2800" dirty="0">
              <a:latin typeface="Nunito ExtraBold" pitchFamily="2" charset="0"/>
            </a:endParaRPr>
          </a:p>
        </p:txBody>
      </p:sp>
      <p:cxnSp>
        <p:nvCxnSpPr>
          <p:cNvPr id="9" name="Conector reto 8">
            <a:extLst>
              <a:ext uri="{FF2B5EF4-FFF2-40B4-BE49-F238E27FC236}">
                <a16:creationId xmlns:a16="http://schemas.microsoft.com/office/drawing/2014/main" id="{7FEB4C95-FE59-2D17-B919-9306887E0FC0}"/>
              </a:ext>
            </a:extLst>
          </p:cNvPr>
          <p:cNvCxnSpPr/>
          <p:nvPr/>
        </p:nvCxnSpPr>
        <p:spPr>
          <a:xfrm>
            <a:off x="221095" y="1103292"/>
            <a:ext cx="11499273" cy="0"/>
          </a:xfrm>
          <a:prstGeom prst="line">
            <a:avLst/>
          </a:prstGeom>
          <a:ln w="28575">
            <a:solidFill>
              <a:srgbClr val="0070C0"/>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445CEC30-D4CD-901E-B01C-064D4ECB4383}"/>
              </a:ext>
            </a:extLst>
          </p:cNvPr>
          <p:cNvSpPr txBox="1"/>
          <p:nvPr/>
        </p:nvSpPr>
        <p:spPr>
          <a:xfrm>
            <a:off x="221095" y="1103292"/>
            <a:ext cx="10876396" cy="1154162"/>
          </a:xfrm>
          <a:prstGeom prst="rect">
            <a:avLst/>
          </a:prstGeom>
          <a:noFill/>
        </p:spPr>
        <p:txBody>
          <a:bodyPr wrap="square">
            <a:spAutoFit/>
          </a:bodyPr>
          <a:lstStyle/>
          <a:p>
            <a:pPr algn="just">
              <a:lnSpc>
                <a:spcPct val="150000"/>
              </a:lnSpc>
            </a:pPr>
            <a:r>
              <a:rPr lang="pt-BR" sz="2400" b="1" i="0" u="none" strike="noStrike" baseline="0" dirty="0">
                <a:solidFill>
                  <a:srgbClr val="FF0066"/>
                </a:solidFill>
                <a:latin typeface="Nunito" pitchFamily="2" charset="0"/>
              </a:rPr>
              <a:t>Carga elétrica puntiforme </a:t>
            </a:r>
            <a:r>
              <a:rPr lang="pt-BR" sz="2400" b="0" i="0" u="none" strike="noStrike" baseline="0" dirty="0">
                <a:latin typeface="Nunito" pitchFamily="2" charset="0"/>
              </a:rPr>
              <a:t>é a carga elétrica armazenada em um ponto material.</a:t>
            </a:r>
            <a:endParaRPr lang="pt-BR" sz="2400" dirty="0">
              <a:latin typeface="Nunito" pitchFamily="2" charset="0"/>
            </a:endParaRPr>
          </a:p>
        </p:txBody>
      </p:sp>
      <p:sp>
        <p:nvSpPr>
          <p:cNvPr id="3" name="CaixaDeTexto 2">
            <a:extLst>
              <a:ext uri="{FF2B5EF4-FFF2-40B4-BE49-F238E27FC236}">
                <a16:creationId xmlns:a16="http://schemas.microsoft.com/office/drawing/2014/main" id="{7E4024C6-01C6-8F63-1A3D-A6E377B61C28}"/>
              </a:ext>
            </a:extLst>
          </p:cNvPr>
          <p:cNvSpPr txBox="1"/>
          <p:nvPr/>
        </p:nvSpPr>
        <p:spPr>
          <a:xfrm>
            <a:off x="3688339" y="2690152"/>
            <a:ext cx="4564784" cy="369332"/>
          </a:xfrm>
          <a:prstGeom prst="rect">
            <a:avLst/>
          </a:prstGeom>
          <a:noFill/>
        </p:spPr>
        <p:txBody>
          <a:bodyPr wrap="square">
            <a:spAutoFit/>
          </a:bodyPr>
          <a:lstStyle/>
          <a:p>
            <a:pPr algn="ctr">
              <a:defRPr/>
            </a:pPr>
            <a:r>
              <a:rPr lang="it-IT" dirty="0">
                <a:latin typeface="Nunito" pitchFamily="2" charset="0"/>
                <a:cs typeface="Arial" charset="0"/>
              </a:rPr>
              <a:t>e = 1,6021892 x 10    C (Coulomb)</a:t>
            </a:r>
            <a:endParaRPr lang="pt-BR" dirty="0">
              <a:latin typeface="Nunito" pitchFamily="2" charset="0"/>
              <a:cs typeface="Arial" charset="0"/>
            </a:endParaRPr>
          </a:p>
        </p:txBody>
      </p:sp>
      <p:sp>
        <p:nvSpPr>
          <p:cNvPr id="6" name="Retângulo 5">
            <a:extLst>
              <a:ext uri="{FF2B5EF4-FFF2-40B4-BE49-F238E27FC236}">
                <a16:creationId xmlns:a16="http://schemas.microsoft.com/office/drawing/2014/main" id="{D88120D1-9DEF-9D5C-96EB-7AE706859302}"/>
              </a:ext>
            </a:extLst>
          </p:cNvPr>
          <p:cNvSpPr/>
          <p:nvPr/>
        </p:nvSpPr>
        <p:spPr>
          <a:xfrm>
            <a:off x="6096000" y="2551652"/>
            <a:ext cx="436338" cy="276999"/>
          </a:xfrm>
          <a:prstGeom prst="rect">
            <a:avLst/>
          </a:prstGeom>
        </p:spPr>
        <p:txBody>
          <a:bodyPr wrap="none">
            <a:spAutoFit/>
          </a:bodyPr>
          <a:lstStyle/>
          <a:p>
            <a:pPr>
              <a:defRPr/>
            </a:pPr>
            <a:r>
              <a:rPr lang="it-IT" sz="1200" dirty="0">
                <a:latin typeface="Nunito" pitchFamily="2" charset="0"/>
                <a:cs typeface="Arial" charset="0"/>
              </a:rPr>
              <a:t>-19</a:t>
            </a:r>
            <a:endParaRPr lang="pt-BR" sz="1200" dirty="0">
              <a:latin typeface="Nunito" pitchFamily="2" charset="0"/>
              <a:cs typeface="Arial" charset="0"/>
            </a:endParaRPr>
          </a:p>
        </p:txBody>
      </p:sp>
      <p:sp>
        <p:nvSpPr>
          <p:cNvPr id="11" name="CaixaDeTexto 10">
            <a:extLst>
              <a:ext uri="{FF2B5EF4-FFF2-40B4-BE49-F238E27FC236}">
                <a16:creationId xmlns:a16="http://schemas.microsoft.com/office/drawing/2014/main" id="{BFEEB8A9-505B-8793-B74B-99C923C41D31}"/>
              </a:ext>
            </a:extLst>
          </p:cNvPr>
          <p:cNvSpPr txBox="1"/>
          <p:nvPr/>
        </p:nvSpPr>
        <p:spPr>
          <a:xfrm>
            <a:off x="581602" y="3969605"/>
            <a:ext cx="4904798" cy="1438855"/>
          </a:xfrm>
          <a:prstGeom prst="rect">
            <a:avLst/>
          </a:prstGeom>
          <a:noFill/>
        </p:spPr>
        <p:txBody>
          <a:bodyPr wrap="square">
            <a:spAutoFit/>
          </a:bodyPr>
          <a:lstStyle/>
          <a:p>
            <a:pPr algn="l">
              <a:lnSpc>
                <a:spcPct val="150000"/>
              </a:lnSpc>
            </a:pPr>
            <a:r>
              <a:rPr lang="pt-BR" sz="2000" b="0" i="0" u="none" strike="noStrike" baseline="0" dirty="0">
                <a:solidFill>
                  <a:srgbClr val="1A1A18"/>
                </a:solidFill>
                <a:latin typeface="Nunito" pitchFamily="2" charset="0"/>
              </a:rPr>
              <a:t>• </a:t>
            </a:r>
            <a:r>
              <a:rPr lang="pt-BR" sz="2000" b="0" i="0" u="none" strike="noStrike" baseline="0" dirty="0" err="1">
                <a:solidFill>
                  <a:srgbClr val="1A1A18"/>
                </a:solidFill>
                <a:latin typeface="Nunito" pitchFamily="2" charset="0"/>
              </a:rPr>
              <a:t>milicoulomb</a:t>
            </a:r>
            <a:r>
              <a:rPr lang="pt-BR" sz="2000" b="0" i="0" u="none" strike="noStrike" baseline="0" dirty="0">
                <a:solidFill>
                  <a:srgbClr val="1A1A18"/>
                </a:solidFill>
                <a:latin typeface="Nunito" pitchFamily="2" charset="0"/>
              </a:rPr>
              <a:t>: 1 </a:t>
            </a:r>
            <a:r>
              <a:rPr lang="pt-BR" sz="2000" b="0" i="0" u="none" strike="noStrike" baseline="0" dirty="0" err="1">
                <a:solidFill>
                  <a:srgbClr val="1A1A18"/>
                </a:solidFill>
                <a:latin typeface="Nunito" pitchFamily="2" charset="0"/>
              </a:rPr>
              <a:t>mC</a:t>
            </a:r>
            <a:r>
              <a:rPr lang="pt-BR" sz="2000" b="0" i="0" u="none" strike="noStrike" baseline="0" dirty="0">
                <a:solidFill>
                  <a:srgbClr val="1A1A18"/>
                </a:solidFill>
                <a:latin typeface="Nunito" pitchFamily="2" charset="0"/>
              </a:rPr>
              <a:t> = 10</a:t>
            </a:r>
            <a:r>
              <a:rPr lang="pt-BR" sz="1400" b="0" i="0" u="none" strike="noStrike" baseline="0" dirty="0">
                <a:solidFill>
                  <a:srgbClr val="1A1A18"/>
                </a:solidFill>
                <a:latin typeface="Nunito" pitchFamily="2" charset="0"/>
              </a:rPr>
              <a:t>-3</a:t>
            </a:r>
            <a:r>
              <a:rPr lang="pt-BR" sz="2000" b="0" i="0" u="none" strike="noStrike" baseline="0" dirty="0">
                <a:solidFill>
                  <a:srgbClr val="1A1A18"/>
                </a:solidFill>
                <a:latin typeface="Nunito" pitchFamily="2" charset="0"/>
              </a:rPr>
              <a:t> C;</a:t>
            </a:r>
          </a:p>
          <a:p>
            <a:pPr algn="l">
              <a:lnSpc>
                <a:spcPct val="150000"/>
              </a:lnSpc>
            </a:pPr>
            <a:r>
              <a:rPr lang="pt-BR" sz="2000" b="0" i="0" u="none" strike="noStrike" baseline="0" dirty="0">
                <a:solidFill>
                  <a:srgbClr val="1A1A18"/>
                </a:solidFill>
                <a:latin typeface="Nunito" pitchFamily="2" charset="0"/>
              </a:rPr>
              <a:t>• microcoulomb: </a:t>
            </a:r>
            <a:r>
              <a:rPr lang="pt-BR" sz="2000" b="1" i="0" u="none" strike="noStrike" baseline="0" dirty="0">
                <a:solidFill>
                  <a:srgbClr val="1A1A18"/>
                </a:solidFill>
                <a:latin typeface="Nunito" pitchFamily="2" charset="0"/>
              </a:rPr>
              <a:t>1 </a:t>
            </a:r>
            <a:r>
              <a:rPr lang="el-GR" sz="2000" b="0" i="0" u="none" strike="noStrike" baseline="0" dirty="0">
                <a:solidFill>
                  <a:srgbClr val="1A1A18"/>
                </a:solidFill>
                <a:latin typeface="Nunito" pitchFamily="2" charset="0"/>
              </a:rPr>
              <a:t>μ</a:t>
            </a:r>
            <a:r>
              <a:rPr lang="pt-BR" sz="2000" b="0" i="0" u="none" strike="noStrike" baseline="0" dirty="0">
                <a:solidFill>
                  <a:srgbClr val="1A1A18"/>
                </a:solidFill>
                <a:latin typeface="Nunito" pitchFamily="2" charset="0"/>
              </a:rPr>
              <a:t>C = 10</a:t>
            </a:r>
            <a:r>
              <a:rPr lang="pt-BR" sz="1400" b="0" i="0" u="none" strike="noStrike" baseline="0" dirty="0">
                <a:solidFill>
                  <a:srgbClr val="1A1A18"/>
                </a:solidFill>
                <a:latin typeface="Nunito" pitchFamily="2" charset="0"/>
              </a:rPr>
              <a:t>-6</a:t>
            </a:r>
            <a:r>
              <a:rPr lang="pt-BR" sz="2000" b="0" i="0" u="none" strike="noStrike" baseline="0" dirty="0">
                <a:solidFill>
                  <a:srgbClr val="1A1A18"/>
                </a:solidFill>
                <a:latin typeface="Nunito" pitchFamily="2" charset="0"/>
              </a:rPr>
              <a:t> C;</a:t>
            </a:r>
          </a:p>
          <a:p>
            <a:pPr algn="l">
              <a:lnSpc>
                <a:spcPct val="150000"/>
              </a:lnSpc>
            </a:pPr>
            <a:r>
              <a:rPr lang="pt-BR" sz="2000" b="0" i="0" u="none" strike="noStrike" baseline="0" dirty="0">
                <a:solidFill>
                  <a:srgbClr val="1A1A18"/>
                </a:solidFill>
                <a:latin typeface="Nunito" pitchFamily="2" charset="0"/>
              </a:rPr>
              <a:t>• </a:t>
            </a:r>
            <a:r>
              <a:rPr lang="pt-BR" sz="2000" b="0" i="0" u="none" strike="noStrike" baseline="0" dirty="0" err="1">
                <a:solidFill>
                  <a:srgbClr val="1A1A18"/>
                </a:solidFill>
                <a:latin typeface="Nunito" pitchFamily="2" charset="0"/>
              </a:rPr>
              <a:t>nanocoulomb</a:t>
            </a:r>
            <a:r>
              <a:rPr lang="pt-BR" sz="2000" b="0" i="0" u="none" strike="noStrike" baseline="0" dirty="0">
                <a:solidFill>
                  <a:srgbClr val="1A1A18"/>
                </a:solidFill>
                <a:latin typeface="Nunito" pitchFamily="2" charset="0"/>
              </a:rPr>
              <a:t>: 1 </a:t>
            </a:r>
            <a:r>
              <a:rPr lang="pt-BR" sz="2000" b="0" i="0" u="none" strike="noStrike" baseline="0" dirty="0" err="1">
                <a:solidFill>
                  <a:srgbClr val="1A1A18"/>
                </a:solidFill>
                <a:latin typeface="Nunito" pitchFamily="2" charset="0"/>
              </a:rPr>
              <a:t>nC</a:t>
            </a:r>
            <a:r>
              <a:rPr lang="pt-BR" sz="2000" b="0" i="0" u="none" strike="noStrike" baseline="0" dirty="0">
                <a:solidFill>
                  <a:srgbClr val="1A1A18"/>
                </a:solidFill>
                <a:latin typeface="Nunito" pitchFamily="2" charset="0"/>
              </a:rPr>
              <a:t> = 10</a:t>
            </a:r>
            <a:r>
              <a:rPr lang="pt-BR" sz="1400" b="0" i="0" u="none" strike="noStrike" baseline="0" dirty="0">
                <a:solidFill>
                  <a:srgbClr val="1A1A18"/>
                </a:solidFill>
                <a:latin typeface="Nunito" pitchFamily="2" charset="0"/>
              </a:rPr>
              <a:t>-9</a:t>
            </a:r>
            <a:r>
              <a:rPr lang="pt-BR" sz="2000" b="0" i="0" u="none" strike="noStrike" baseline="0" dirty="0">
                <a:solidFill>
                  <a:srgbClr val="1A1A18"/>
                </a:solidFill>
                <a:latin typeface="Nunito" pitchFamily="2" charset="0"/>
              </a:rPr>
              <a:t> C.</a:t>
            </a:r>
            <a:endParaRPr lang="pt-BR" sz="2000" dirty="0">
              <a:latin typeface="Nunito" pitchFamily="2" charset="0"/>
            </a:endParaRPr>
          </a:p>
        </p:txBody>
      </p:sp>
      <p:pic>
        <p:nvPicPr>
          <p:cNvPr id="1028" name="Picture 4" descr="Mediamodifier GIF">
            <a:extLst>
              <a:ext uri="{FF2B5EF4-FFF2-40B4-BE49-F238E27FC236}">
                <a16:creationId xmlns:a16="http://schemas.microsoft.com/office/drawing/2014/main" id="{CFC287DD-DC0C-2768-769C-441DB7447E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5491" y="3750748"/>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tângulo de cantos arredondados 12">
            <a:extLst>
              <a:ext uri="{FF2B5EF4-FFF2-40B4-BE49-F238E27FC236}">
                <a16:creationId xmlns:a16="http://schemas.microsoft.com/office/drawing/2014/main" id="{6DD7412E-3031-51B9-D38C-8A7873D0B66B}"/>
              </a:ext>
            </a:extLst>
          </p:cNvPr>
          <p:cNvSpPr>
            <a:spLocks noChangeArrowheads="1"/>
          </p:cNvSpPr>
          <p:nvPr/>
        </p:nvSpPr>
        <p:spPr bwMode="auto">
          <a:xfrm>
            <a:off x="5451180" y="4267265"/>
            <a:ext cx="2514792" cy="386891"/>
          </a:xfrm>
          <a:prstGeom prst="roundRect">
            <a:avLst>
              <a:gd name="adj" fmla="val 16667"/>
            </a:avLst>
          </a:prstGeom>
          <a:solidFill>
            <a:srgbClr val="ABE1FA"/>
          </a:solidFill>
          <a:ln w="9525" algn="ctr">
            <a:solidFill>
              <a:schemeClr val="tx1"/>
            </a:solidFill>
            <a:round/>
            <a:headEnd/>
            <a:tailEnd/>
          </a:ln>
        </p:spPr>
        <p:txBody>
          <a:bodyPr/>
          <a:lstStyle>
            <a:lvl1pPr defTabSz="996950" eaLnBrk="0" hangingPunct="0">
              <a:defRPr sz="2400">
                <a:solidFill>
                  <a:schemeClr val="tx1"/>
                </a:solidFill>
                <a:latin typeface="Tahoma" panose="020B0604030504040204" pitchFamily="34" charset="0"/>
                <a:cs typeface="Arial" panose="020B0604020202020204" pitchFamily="34" charset="0"/>
              </a:defRPr>
            </a:lvl1pPr>
            <a:lvl2pPr marL="742950" indent="-285750" defTabSz="996950" eaLnBrk="0" hangingPunct="0">
              <a:defRPr sz="2400">
                <a:solidFill>
                  <a:schemeClr val="tx1"/>
                </a:solidFill>
                <a:latin typeface="Tahoma" panose="020B0604030504040204" pitchFamily="34" charset="0"/>
                <a:cs typeface="Arial" panose="020B0604020202020204" pitchFamily="34" charset="0"/>
              </a:defRPr>
            </a:lvl2pPr>
            <a:lvl3pPr marL="1143000" indent="-228600" defTabSz="996950" eaLnBrk="0" hangingPunct="0">
              <a:defRPr sz="2400">
                <a:solidFill>
                  <a:schemeClr val="tx1"/>
                </a:solidFill>
                <a:latin typeface="Tahoma" panose="020B0604030504040204" pitchFamily="34" charset="0"/>
                <a:cs typeface="Arial" panose="020B0604020202020204" pitchFamily="34" charset="0"/>
              </a:defRPr>
            </a:lvl3pPr>
            <a:lvl4pPr marL="1600200" indent="-228600" defTabSz="996950" eaLnBrk="0" hangingPunct="0">
              <a:defRPr sz="2400">
                <a:solidFill>
                  <a:schemeClr val="tx1"/>
                </a:solidFill>
                <a:latin typeface="Tahoma" panose="020B0604030504040204" pitchFamily="34" charset="0"/>
                <a:cs typeface="Arial" panose="020B0604020202020204" pitchFamily="34" charset="0"/>
              </a:defRPr>
            </a:lvl4pPr>
            <a:lvl5pPr marL="2057400" indent="-228600" defTabSz="996950" eaLnBrk="0" hangingPunct="0">
              <a:defRPr sz="2400">
                <a:solidFill>
                  <a:schemeClr val="tx1"/>
                </a:solidFill>
                <a:latin typeface="Tahoma" panose="020B0604030504040204" pitchFamily="34" charset="0"/>
                <a:cs typeface="Arial" panose="020B0604020202020204" pitchFamily="34" charset="0"/>
              </a:defRPr>
            </a:lvl5pPr>
            <a:lvl6pPr marL="25146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l" eaLnBrk="1" hangingPunct="1"/>
            <a:endParaRPr lang="pt-BR" altLang="pt-BR" sz="1805">
              <a:latin typeface="Arial" panose="020B0604020202020204" pitchFamily="34" charset="0"/>
            </a:endParaRPr>
          </a:p>
        </p:txBody>
      </p:sp>
      <p:sp>
        <p:nvSpPr>
          <p:cNvPr id="11266" name="Retângulo de cantos arredondados 10">
            <a:extLst>
              <a:ext uri="{FF2B5EF4-FFF2-40B4-BE49-F238E27FC236}">
                <a16:creationId xmlns:a16="http://schemas.microsoft.com/office/drawing/2014/main" id="{4531A401-13F7-32B8-BCE3-6E418E56D828}"/>
              </a:ext>
            </a:extLst>
          </p:cNvPr>
          <p:cNvSpPr>
            <a:spLocks noChangeArrowheads="1"/>
          </p:cNvSpPr>
          <p:nvPr/>
        </p:nvSpPr>
        <p:spPr bwMode="auto">
          <a:xfrm>
            <a:off x="5515663" y="3613991"/>
            <a:ext cx="2450309" cy="386891"/>
          </a:xfrm>
          <a:prstGeom prst="roundRect">
            <a:avLst>
              <a:gd name="adj" fmla="val 16667"/>
            </a:avLst>
          </a:prstGeom>
          <a:solidFill>
            <a:srgbClr val="ABE1FA"/>
          </a:solidFill>
          <a:ln w="9525" algn="ctr">
            <a:solidFill>
              <a:schemeClr val="tx1"/>
            </a:solidFill>
            <a:round/>
            <a:headEnd/>
            <a:tailEnd/>
          </a:ln>
        </p:spPr>
        <p:txBody>
          <a:bodyPr/>
          <a:lstStyle>
            <a:lvl1pPr defTabSz="996950" eaLnBrk="0" hangingPunct="0">
              <a:defRPr sz="2400">
                <a:solidFill>
                  <a:schemeClr val="tx1"/>
                </a:solidFill>
                <a:latin typeface="Tahoma" panose="020B0604030504040204" pitchFamily="34" charset="0"/>
                <a:cs typeface="Arial" panose="020B0604020202020204" pitchFamily="34" charset="0"/>
              </a:defRPr>
            </a:lvl1pPr>
            <a:lvl2pPr marL="742950" indent="-285750" defTabSz="996950" eaLnBrk="0" hangingPunct="0">
              <a:defRPr sz="2400">
                <a:solidFill>
                  <a:schemeClr val="tx1"/>
                </a:solidFill>
                <a:latin typeface="Tahoma" panose="020B0604030504040204" pitchFamily="34" charset="0"/>
                <a:cs typeface="Arial" panose="020B0604020202020204" pitchFamily="34" charset="0"/>
              </a:defRPr>
            </a:lvl2pPr>
            <a:lvl3pPr marL="1143000" indent="-228600" defTabSz="996950" eaLnBrk="0" hangingPunct="0">
              <a:defRPr sz="2400">
                <a:solidFill>
                  <a:schemeClr val="tx1"/>
                </a:solidFill>
                <a:latin typeface="Tahoma" panose="020B0604030504040204" pitchFamily="34" charset="0"/>
                <a:cs typeface="Arial" panose="020B0604020202020204" pitchFamily="34" charset="0"/>
              </a:defRPr>
            </a:lvl3pPr>
            <a:lvl4pPr marL="1600200" indent="-228600" defTabSz="996950" eaLnBrk="0" hangingPunct="0">
              <a:defRPr sz="2400">
                <a:solidFill>
                  <a:schemeClr val="tx1"/>
                </a:solidFill>
                <a:latin typeface="Tahoma" panose="020B0604030504040204" pitchFamily="34" charset="0"/>
                <a:cs typeface="Arial" panose="020B0604020202020204" pitchFamily="34" charset="0"/>
              </a:defRPr>
            </a:lvl4pPr>
            <a:lvl5pPr marL="2057400" indent="-228600" defTabSz="996950" eaLnBrk="0" hangingPunct="0">
              <a:defRPr sz="2400">
                <a:solidFill>
                  <a:schemeClr val="tx1"/>
                </a:solidFill>
                <a:latin typeface="Tahoma" panose="020B0604030504040204" pitchFamily="34" charset="0"/>
                <a:cs typeface="Arial" panose="020B0604020202020204" pitchFamily="34" charset="0"/>
              </a:defRPr>
            </a:lvl5pPr>
            <a:lvl6pPr marL="25146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l" eaLnBrk="1" hangingPunct="1"/>
            <a:endParaRPr lang="pt-BR" altLang="pt-BR" sz="1805">
              <a:latin typeface="Arial" panose="020B0604020202020204" pitchFamily="34" charset="0"/>
            </a:endParaRPr>
          </a:p>
        </p:txBody>
      </p:sp>
      <p:sp>
        <p:nvSpPr>
          <p:cNvPr id="11268" name="CaixaDeTexto 21">
            <a:extLst>
              <a:ext uri="{FF2B5EF4-FFF2-40B4-BE49-F238E27FC236}">
                <a16:creationId xmlns:a16="http://schemas.microsoft.com/office/drawing/2014/main" id="{9A6CCF2A-96DB-9C14-6EB2-99F6FD411BC3}"/>
              </a:ext>
            </a:extLst>
          </p:cNvPr>
          <p:cNvSpPr txBox="1">
            <a:spLocks noChangeArrowheads="1"/>
          </p:cNvSpPr>
          <p:nvPr/>
        </p:nvSpPr>
        <p:spPr bwMode="auto">
          <a:xfrm>
            <a:off x="900612" y="1993992"/>
            <a:ext cx="9230101" cy="287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anose="020B0604030504040204" pitchFamily="34" charset="0"/>
                <a:cs typeface="Arial" panose="020B0604020202020204" pitchFamily="34" charset="0"/>
              </a:defRPr>
            </a:lvl1pPr>
            <a:lvl2pPr marL="742950" indent="-285750" eaLnBrk="0" hangingPunct="0">
              <a:defRPr sz="2400">
                <a:solidFill>
                  <a:schemeClr val="tx1"/>
                </a:solidFill>
                <a:latin typeface="Tahoma" panose="020B0604030504040204" pitchFamily="34" charset="0"/>
                <a:cs typeface="Arial" panose="020B0604020202020204" pitchFamily="34" charset="0"/>
              </a:defRPr>
            </a:lvl2pPr>
            <a:lvl3pPr marL="1143000" indent="-228600" eaLnBrk="0" hangingPunct="0">
              <a:defRPr sz="2400">
                <a:solidFill>
                  <a:schemeClr val="tx1"/>
                </a:solidFill>
                <a:latin typeface="Tahoma" panose="020B0604030504040204" pitchFamily="34" charset="0"/>
                <a:cs typeface="Arial" panose="020B0604020202020204" pitchFamily="34" charset="0"/>
              </a:defRPr>
            </a:lvl3pPr>
            <a:lvl4pPr marL="1600200" indent="-228600" eaLnBrk="0" hangingPunct="0">
              <a:defRPr sz="2400">
                <a:solidFill>
                  <a:schemeClr val="tx1"/>
                </a:solidFill>
                <a:latin typeface="Tahoma" panose="020B0604030504040204" pitchFamily="34" charset="0"/>
                <a:cs typeface="Arial" panose="020B0604020202020204" pitchFamily="34" charset="0"/>
              </a:defRPr>
            </a:lvl4pPr>
            <a:lvl5pPr marL="2057400" indent="-228600" eaLnBrk="0" hangingPunct="0">
              <a:defRPr sz="2400">
                <a:solidFill>
                  <a:schemeClr val="tx1"/>
                </a:solidFill>
                <a:latin typeface="Tahom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l" eaLnBrk="1" hangingPunct="1"/>
            <a:r>
              <a:rPr lang="pt-BR" altLang="pt-BR" sz="1805" dirty="0">
                <a:latin typeface="Verdana" panose="020B0604030504040204" pitchFamily="34" charset="0"/>
              </a:rPr>
              <a:t>Uma carga de 1 C (coulomb) significa que um corpo ganhou ou perdeu 6,25</a:t>
            </a:r>
            <a:r>
              <a:rPr lang="pt-BR" altLang="pt-BR" sz="1805" b="1" dirty="0">
                <a:latin typeface="Verdana" panose="020B0604030504040204" pitchFamily="34" charset="0"/>
              </a:rPr>
              <a:t> </a:t>
            </a:r>
            <a:r>
              <a:rPr lang="pt-BR" altLang="pt-BR" sz="1805" b="1" dirty="0">
                <a:latin typeface="Verdana" panose="020B0604030504040204" pitchFamily="34" charset="0"/>
                <a:sym typeface="Symbol" panose="05050102010706020507" pitchFamily="18" charset="2"/>
              </a:rPr>
              <a:t></a:t>
            </a:r>
            <a:r>
              <a:rPr lang="pt-BR" altLang="pt-BR" sz="1805" b="1" dirty="0">
                <a:latin typeface="Verdana" panose="020B0604030504040204" pitchFamily="34" charset="0"/>
              </a:rPr>
              <a:t> </a:t>
            </a:r>
            <a:r>
              <a:rPr lang="pt-BR" altLang="pt-BR" sz="1805" dirty="0">
                <a:latin typeface="Verdana" panose="020B0604030504040204" pitchFamily="34" charset="0"/>
              </a:rPr>
              <a:t>10</a:t>
            </a:r>
            <a:r>
              <a:rPr lang="pt-BR" altLang="pt-BR" sz="1805" baseline="30000" dirty="0">
                <a:latin typeface="Verdana" panose="020B0604030504040204" pitchFamily="34" charset="0"/>
              </a:rPr>
              <a:t>18</a:t>
            </a:r>
            <a:r>
              <a:rPr lang="pt-BR" altLang="pt-BR" sz="1805" dirty="0">
                <a:latin typeface="Verdana" panose="020B0604030504040204" pitchFamily="34" charset="0"/>
              </a:rPr>
              <a:t> elétrons. Se ganhou elétrons ficou com carga negativa. Se perdeu ficou com carga positiva.</a:t>
            </a:r>
          </a:p>
          <a:p>
            <a:pPr algn="l" eaLnBrk="1" hangingPunct="1"/>
            <a:r>
              <a:rPr lang="pt-BR" altLang="pt-BR" sz="1805" dirty="0">
                <a:latin typeface="Verdana" panose="020B0604030504040204" pitchFamily="34" charset="0"/>
              </a:rPr>
              <a:t>Isto significa que a carga de um elétron ou de um próton é de</a:t>
            </a:r>
          </a:p>
          <a:p>
            <a:pPr algn="l" eaLnBrk="1" hangingPunct="1"/>
            <a:r>
              <a:rPr lang="pt-BR" altLang="pt-BR" sz="1805" dirty="0">
                <a:latin typeface="Verdana" panose="020B0604030504040204" pitchFamily="34" charset="0"/>
              </a:rPr>
              <a:t>1,6</a:t>
            </a:r>
            <a:r>
              <a:rPr lang="pt-BR" altLang="pt-BR" sz="1805" b="1" dirty="0">
                <a:latin typeface="Verdana" panose="020B0604030504040204" pitchFamily="34" charset="0"/>
              </a:rPr>
              <a:t> </a:t>
            </a:r>
            <a:r>
              <a:rPr lang="pt-BR" altLang="pt-BR" sz="1805" b="1" dirty="0">
                <a:latin typeface="Verdana" panose="020B0604030504040204" pitchFamily="34" charset="0"/>
                <a:sym typeface="Symbol" panose="05050102010706020507" pitchFamily="18" charset="2"/>
              </a:rPr>
              <a:t></a:t>
            </a:r>
            <a:r>
              <a:rPr lang="pt-BR" altLang="pt-BR" sz="1805" b="1" dirty="0">
                <a:latin typeface="Verdana" panose="020B0604030504040204" pitchFamily="34" charset="0"/>
              </a:rPr>
              <a:t> </a:t>
            </a:r>
            <a:r>
              <a:rPr lang="pt-BR" altLang="pt-BR" sz="1805" dirty="0">
                <a:latin typeface="Verdana" panose="020B0604030504040204" pitchFamily="34" charset="0"/>
              </a:rPr>
              <a:t>10</a:t>
            </a:r>
            <a:r>
              <a:rPr lang="pt-BR" altLang="pt-BR" sz="1805" baseline="30000" dirty="0">
                <a:latin typeface="Verdana" panose="020B0604030504040204" pitchFamily="34" charset="0"/>
              </a:rPr>
              <a:t>-19</a:t>
            </a:r>
            <a:r>
              <a:rPr lang="pt-BR" altLang="pt-BR" sz="1805" dirty="0">
                <a:latin typeface="Verdana" panose="020B0604030504040204" pitchFamily="34" charset="0"/>
              </a:rPr>
              <a:t> C. </a:t>
            </a:r>
          </a:p>
          <a:p>
            <a:pPr algn="l" eaLnBrk="1" hangingPunct="1"/>
            <a:endParaRPr lang="pt-BR" altLang="pt-BR" sz="1805" dirty="0">
              <a:latin typeface="Verdana" panose="020B0604030504040204" pitchFamily="34" charset="0"/>
            </a:endParaRPr>
          </a:p>
          <a:p>
            <a:pPr algn="l" eaLnBrk="1" hangingPunct="1"/>
            <a:r>
              <a:rPr lang="pt-BR" altLang="pt-BR" sz="1805" dirty="0">
                <a:latin typeface="Verdana" panose="020B0604030504040204" pitchFamily="34" charset="0"/>
              </a:rPr>
              <a:t>A carga do elétron representamos por: </a:t>
            </a:r>
            <a:r>
              <a:rPr lang="pt-BR" altLang="pt-BR" sz="1805" b="1" dirty="0">
                <a:latin typeface="Verdana" panose="020B0604030504040204" pitchFamily="34" charset="0"/>
              </a:rPr>
              <a:t>e = – 1,6 </a:t>
            </a:r>
            <a:r>
              <a:rPr lang="pt-BR" altLang="pt-BR" sz="1805" b="1" dirty="0">
                <a:latin typeface="Verdana" panose="020B0604030504040204" pitchFamily="34" charset="0"/>
                <a:sym typeface="Symbol" panose="05050102010706020507" pitchFamily="18" charset="2"/>
              </a:rPr>
              <a:t></a:t>
            </a:r>
            <a:r>
              <a:rPr lang="pt-BR" altLang="pt-BR" sz="1805" b="1" dirty="0">
                <a:latin typeface="Verdana" panose="020B0604030504040204" pitchFamily="34" charset="0"/>
              </a:rPr>
              <a:t> 10</a:t>
            </a:r>
            <a:r>
              <a:rPr lang="pt-BR" altLang="pt-BR" sz="1805" b="1" baseline="30000" dirty="0">
                <a:latin typeface="Verdana" panose="020B0604030504040204" pitchFamily="34" charset="0"/>
              </a:rPr>
              <a:t>-19</a:t>
            </a:r>
            <a:r>
              <a:rPr lang="pt-BR" altLang="pt-BR" sz="1805" b="1" dirty="0">
                <a:latin typeface="Verdana" panose="020B0604030504040204" pitchFamily="34" charset="0"/>
              </a:rPr>
              <a:t> C</a:t>
            </a:r>
          </a:p>
          <a:p>
            <a:pPr algn="l" eaLnBrk="1" hangingPunct="1"/>
            <a:endParaRPr lang="pt-BR" altLang="pt-BR" sz="1805" dirty="0">
              <a:latin typeface="Verdana" panose="020B0604030504040204" pitchFamily="34" charset="0"/>
            </a:endParaRPr>
          </a:p>
          <a:p>
            <a:pPr algn="l" eaLnBrk="1" hangingPunct="1"/>
            <a:r>
              <a:rPr lang="pt-BR" altLang="pt-BR" sz="1805" dirty="0">
                <a:latin typeface="Verdana" panose="020B0604030504040204" pitchFamily="34" charset="0"/>
              </a:rPr>
              <a:t>A carga do próton representamos por: </a:t>
            </a:r>
            <a:r>
              <a:rPr lang="pt-BR" altLang="pt-BR" sz="1805" b="1" dirty="0">
                <a:latin typeface="Verdana" panose="020B0604030504040204" pitchFamily="34" charset="0"/>
              </a:rPr>
              <a:t>p = + 1,6 </a:t>
            </a:r>
            <a:r>
              <a:rPr lang="pt-BR" altLang="pt-BR" sz="1805" b="1" dirty="0">
                <a:latin typeface="Verdana" panose="020B0604030504040204" pitchFamily="34" charset="0"/>
                <a:sym typeface="Symbol" panose="05050102010706020507" pitchFamily="18" charset="2"/>
              </a:rPr>
              <a:t></a:t>
            </a:r>
            <a:r>
              <a:rPr lang="pt-BR" altLang="pt-BR" sz="1805" b="1" dirty="0">
                <a:latin typeface="Verdana" panose="020B0604030504040204" pitchFamily="34" charset="0"/>
              </a:rPr>
              <a:t> 10</a:t>
            </a:r>
            <a:r>
              <a:rPr lang="pt-BR" altLang="pt-BR" sz="1805" b="1" baseline="30000" dirty="0">
                <a:latin typeface="Verdana" panose="020B0604030504040204" pitchFamily="34" charset="0"/>
              </a:rPr>
              <a:t>-19</a:t>
            </a:r>
            <a:r>
              <a:rPr lang="pt-BR" altLang="pt-BR" sz="1805" b="1" dirty="0">
                <a:latin typeface="Verdana" panose="020B0604030504040204" pitchFamily="34" charset="0"/>
              </a:rPr>
              <a:t> C</a:t>
            </a:r>
          </a:p>
          <a:p>
            <a:pPr algn="l" eaLnBrk="1" hangingPunct="1"/>
            <a:endParaRPr lang="pt-BR" altLang="pt-BR" sz="1805" b="1" dirty="0">
              <a:latin typeface="Verdana" panose="020B0604030504040204" pitchFamily="34" charset="0"/>
            </a:endParaRPr>
          </a:p>
        </p:txBody>
      </p:sp>
      <p:sp>
        <p:nvSpPr>
          <p:cNvPr id="11269" name="Espaço Reservado para Número de Slide 1">
            <a:extLst>
              <a:ext uri="{FF2B5EF4-FFF2-40B4-BE49-F238E27FC236}">
                <a16:creationId xmlns:a16="http://schemas.microsoft.com/office/drawing/2014/main" id="{7D425779-8907-00EB-A686-C6675312745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66">
                <a:solidFill>
                  <a:schemeClr val="tx1"/>
                </a:solidFill>
                <a:latin typeface="Tahoma" panose="020B0604030504040204" pitchFamily="34" charset="0"/>
                <a:cs typeface="Arial" panose="020B0604020202020204" pitchFamily="34" charset="0"/>
              </a:defRPr>
            </a:lvl1pPr>
            <a:lvl2pPr marL="670587" indent="-257918" eaLnBrk="0" hangingPunct="0">
              <a:defRPr sz="2166">
                <a:solidFill>
                  <a:schemeClr val="tx1"/>
                </a:solidFill>
                <a:latin typeface="Tahoma" panose="020B0604030504040204" pitchFamily="34" charset="0"/>
                <a:cs typeface="Arial" panose="020B0604020202020204" pitchFamily="34" charset="0"/>
              </a:defRPr>
            </a:lvl2pPr>
            <a:lvl3pPr marL="1031672" indent="-206334" eaLnBrk="0" hangingPunct="0">
              <a:defRPr sz="2166">
                <a:solidFill>
                  <a:schemeClr val="tx1"/>
                </a:solidFill>
                <a:latin typeface="Tahoma" panose="020B0604030504040204" pitchFamily="34" charset="0"/>
                <a:cs typeface="Arial" panose="020B0604020202020204" pitchFamily="34" charset="0"/>
              </a:defRPr>
            </a:lvl3pPr>
            <a:lvl4pPr marL="1444341" indent="-206334" eaLnBrk="0" hangingPunct="0">
              <a:defRPr sz="2166">
                <a:solidFill>
                  <a:schemeClr val="tx1"/>
                </a:solidFill>
                <a:latin typeface="Tahoma" panose="020B0604030504040204" pitchFamily="34" charset="0"/>
                <a:cs typeface="Arial" panose="020B0604020202020204" pitchFamily="34" charset="0"/>
              </a:defRPr>
            </a:lvl4pPr>
            <a:lvl5pPr marL="1857009" indent="-206334" eaLnBrk="0" hangingPunct="0">
              <a:defRPr sz="2166">
                <a:solidFill>
                  <a:schemeClr val="tx1"/>
                </a:solidFill>
                <a:latin typeface="Tahoma" panose="020B0604030504040204" pitchFamily="34" charset="0"/>
                <a:cs typeface="Arial" panose="020B0604020202020204" pitchFamily="34" charset="0"/>
              </a:defRPr>
            </a:lvl5pPr>
            <a:lvl6pPr marL="2269678" indent="-206334" algn="ctr" eaLnBrk="0" fontAlgn="base" hangingPunct="0">
              <a:spcBef>
                <a:spcPct val="0"/>
              </a:spcBef>
              <a:spcAft>
                <a:spcPct val="0"/>
              </a:spcAft>
              <a:defRPr sz="2166">
                <a:solidFill>
                  <a:schemeClr val="tx1"/>
                </a:solidFill>
                <a:latin typeface="Tahoma" panose="020B0604030504040204" pitchFamily="34" charset="0"/>
                <a:cs typeface="Arial" panose="020B0604020202020204" pitchFamily="34" charset="0"/>
              </a:defRPr>
            </a:lvl6pPr>
            <a:lvl7pPr marL="2682347" indent="-206334" algn="ctr" eaLnBrk="0" fontAlgn="base" hangingPunct="0">
              <a:spcBef>
                <a:spcPct val="0"/>
              </a:spcBef>
              <a:spcAft>
                <a:spcPct val="0"/>
              </a:spcAft>
              <a:defRPr sz="2166">
                <a:solidFill>
                  <a:schemeClr val="tx1"/>
                </a:solidFill>
                <a:latin typeface="Tahoma" panose="020B0604030504040204" pitchFamily="34" charset="0"/>
                <a:cs typeface="Arial" panose="020B0604020202020204" pitchFamily="34" charset="0"/>
              </a:defRPr>
            </a:lvl7pPr>
            <a:lvl8pPr marL="3095015" indent="-206334" algn="ctr" eaLnBrk="0" fontAlgn="base" hangingPunct="0">
              <a:spcBef>
                <a:spcPct val="0"/>
              </a:spcBef>
              <a:spcAft>
                <a:spcPct val="0"/>
              </a:spcAft>
              <a:defRPr sz="2166">
                <a:solidFill>
                  <a:schemeClr val="tx1"/>
                </a:solidFill>
                <a:latin typeface="Tahoma" panose="020B0604030504040204" pitchFamily="34" charset="0"/>
                <a:cs typeface="Arial" panose="020B0604020202020204" pitchFamily="34" charset="0"/>
              </a:defRPr>
            </a:lvl8pPr>
            <a:lvl9pPr marL="3507684" indent="-206334" algn="ctr" eaLnBrk="0" fontAlgn="base" hangingPunct="0">
              <a:spcBef>
                <a:spcPct val="0"/>
              </a:spcBef>
              <a:spcAft>
                <a:spcPct val="0"/>
              </a:spcAft>
              <a:defRPr sz="2166">
                <a:solidFill>
                  <a:schemeClr val="tx1"/>
                </a:solidFill>
                <a:latin typeface="Tahoma" panose="020B0604030504040204" pitchFamily="34" charset="0"/>
                <a:cs typeface="Arial" panose="020B0604020202020204" pitchFamily="34" charset="0"/>
              </a:defRPr>
            </a:lvl9pPr>
          </a:lstStyle>
          <a:p>
            <a:pPr eaLnBrk="1" hangingPunct="1"/>
            <a:fld id="{131ED392-758E-40CC-9AE1-145478733FF9}" type="slidenum">
              <a:rPr lang="pt-BR" altLang="pt-BR" sz="1354">
                <a:solidFill>
                  <a:schemeClr val="bg1"/>
                </a:solidFill>
                <a:latin typeface="Arial" panose="020B0604020202020204" pitchFamily="34" charset="0"/>
              </a:rPr>
              <a:pPr eaLnBrk="1" hangingPunct="1"/>
              <a:t>4</a:t>
            </a:fld>
            <a:endParaRPr lang="pt-BR" altLang="pt-BR" sz="1354">
              <a:solidFill>
                <a:schemeClr val="bg1"/>
              </a:solidFill>
              <a:latin typeface="Arial" panose="020B0604020202020204" pitchFamily="34" charset="0"/>
            </a:endParaRPr>
          </a:p>
        </p:txBody>
      </p:sp>
      <p:sp>
        <p:nvSpPr>
          <p:cNvPr id="2" name="Rectangle 2">
            <a:extLst>
              <a:ext uri="{FF2B5EF4-FFF2-40B4-BE49-F238E27FC236}">
                <a16:creationId xmlns:a16="http://schemas.microsoft.com/office/drawing/2014/main" id="{F8C016AD-C76A-B642-EE41-3C0C1F342B0E}"/>
              </a:ext>
            </a:extLst>
          </p:cNvPr>
          <p:cNvSpPr txBox="1">
            <a:spLocks noChangeArrowheads="1"/>
          </p:cNvSpPr>
          <p:nvPr/>
        </p:nvSpPr>
        <p:spPr>
          <a:xfrm>
            <a:off x="221095" y="455646"/>
            <a:ext cx="6817014" cy="8034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pitchFamily="2" charset="0"/>
                <a:ea typeface="+mj-ea"/>
                <a:cs typeface="+mj-cs"/>
              </a:defRPr>
            </a:lvl1pPr>
          </a:lstStyle>
          <a:p>
            <a:r>
              <a:rPr lang="pt-BR" sz="2800" dirty="0">
                <a:latin typeface="Nunito ExtraBold" pitchFamily="2" charset="0"/>
              </a:rPr>
              <a:t>Lei de Coulomb</a:t>
            </a:r>
          </a:p>
        </p:txBody>
      </p:sp>
      <p:cxnSp>
        <p:nvCxnSpPr>
          <p:cNvPr id="3" name="Conector reto 2">
            <a:extLst>
              <a:ext uri="{FF2B5EF4-FFF2-40B4-BE49-F238E27FC236}">
                <a16:creationId xmlns:a16="http://schemas.microsoft.com/office/drawing/2014/main" id="{057F8E99-C881-C383-4B81-E728BF107284}"/>
              </a:ext>
            </a:extLst>
          </p:cNvPr>
          <p:cNvCxnSpPr/>
          <p:nvPr/>
        </p:nvCxnSpPr>
        <p:spPr>
          <a:xfrm>
            <a:off x="221095" y="1210313"/>
            <a:ext cx="11499273" cy="0"/>
          </a:xfrm>
          <a:prstGeom prst="line">
            <a:avLst/>
          </a:prstGeom>
          <a:ln w="28575">
            <a:solidFill>
              <a:srgbClr val="0070C0"/>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050" name="Picture 2" descr="Science Fiction Space Sticker by Kirstin Smith">
            <a:extLst>
              <a:ext uri="{FF2B5EF4-FFF2-40B4-BE49-F238E27FC236}">
                <a16:creationId xmlns:a16="http://schemas.microsoft.com/office/drawing/2014/main" id="{7E6D46FD-2404-1598-1B86-4252F8EA9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8083" y="4267265"/>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wipe(down)">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266"/>
                                        </p:tgtEl>
                                        <p:attrNameLst>
                                          <p:attrName>style.visibility</p:attrName>
                                        </p:attrNameLst>
                                      </p:cBhvr>
                                      <p:to>
                                        <p:strVal val="visible"/>
                                      </p:to>
                                    </p:set>
                                    <p:animEffect transition="in" filter="wipe(left)">
                                      <p:cBhvr>
                                        <p:cTn id="12" dur="500"/>
                                        <p:tgtEl>
                                          <p:spTgt spid="1126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1267"/>
                                        </p:tgtEl>
                                        <p:attrNameLst>
                                          <p:attrName>style.visibility</p:attrName>
                                        </p:attrNameLst>
                                      </p:cBhvr>
                                      <p:to>
                                        <p:strVal val="visible"/>
                                      </p:to>
                                    </p:set>
                                    <p:animEffect transition="in" filter="wipe(left)">
                                      <p:cBhvr>
                                        <p:cTn id="15"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6" grpId="0" animBg="1"/>
      <p:bldP spid="1126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Espaço Reservado para Número de Slide 1">
            <a:extLst>
              <a:ext uri="{FF2B5EF4-FFF2-40B4-BE49-F238E27FC236}">
                <a16:creationId xmlns:a16="http://schemas.microsoft.com/office/drawing/2014/main" id="{7D425779-8907-00EB-A686-C6675312745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66">
                <a:solidFill>
                  <a:schemeClr val="tx1"/>
                </a:solidFill>
                <a:latin typeface="Tahoma" panose="020B0604030504040204" pitchFamily="34" charset="0"/>
                <a:cs typeface="Arial" panose="020B0604020202020204" pitchFamily="34" charset="0"/>
              </a:defRPr>
            </a:lvl1pPr>
            <a:lvl2pPr marL="670587" indent="-257918" eaLnBrk="0" hangingPunct="0">
              <a:defRPr sz="2166">
                <a:solidFill>
                  <a:schemeClr val="tx1"/>
                </a:solidFill>
                <a:latin typeface="Tahoma" panose="020B0604030504040204" pitchFamily="34" charset="0"/>
                <a:cs typeface="Arial" panose="020B0604020202020204" pitchFamily="34" charset="0"/>
              </a:defRPr>
            </a:lvl2pPr>
            <a:lvl3pPr marL="1031672" indent="-206334" eaLnBrk="0" hangingPunct="0">
              <a:defRPr sz="2166">
                <a:solidFill>
                  <a:schemeClr val="tx1"/>
                </a:solidFill>
                <a:latin typeface="Tahoma" panose="020B0604030504040204" pitchFamily="34" charset="0"/>
                <a:cs typeface="Arial" panose="020B0604020202020204" pitchFamily="34" charset="0"/>
              </a:defRPr>
            </a:lvl3pPr>
            <a:lvl4pPr marL="1444341" indent="-206334" eaLnBrk="0" hangingPunct="0">
              <a:defRPr sz="2166">
                <a:solidFill>
                  <a:schemeClr val="tx1"/>
                </a:solidFill>
                <a:latin typeface="Tahoma" panose="020B0604030504040204" pitchFamily="34" charset="0"/>
                <a:cs typeface="Arial" panose="020B0604020202020204" pitchFamily="34" charset="0"/>
              </a:defRPr>
            </a:lvl4pPr>
            <a:lvl5pPr marL="1857009" indent="-206334" eaLnBrk="0" hangingPunct="0">
              <a:defRPr sz="2166">
                <a:solidFill>
                  <a:schemeClr val="tx1"/>
                </a:solidFill>
                <a:latin typeface="Tahoma" panose="020B0604030504040204" pitchFamily="34" charset="0"/>
                <a:cs typeface="Arial" panose="020B0604020202020204" pitchFamily="34" charset="0"/>
              </a:defRPr>
            </a:lvl5pPr>
            <a:lvl6pPr marL="2269678" indent="-206334" algn="ctr" eaLnBrk="0" fontAlgn="base" hangingPunct="0">
              <a:spcBef>
                <a:spcPct val="0"/>
              </a:spcBef>
              <a:spcAft>
                <a:spcPct val="0"/>
              </a:spcAft>
              <a:defRPr sz="2166">
                <a:solidFill>
                  <a:schemeClr val="tx1"/>
                </a:solidFill>
                <a:latin typeface="Tahoma" panose="020B0604030504040204" pitchFamily="34" charset="0"/>
                <a:cs typeface="Arial" panose="020B0604020202020204" pitchFamily="34" charset="0"/>
              </a:defRPr>
            </a:lvl6pPr>
            <a:lvl7pPr marL="2682347" indent="-206334" algn="ctr" eaLnBrk="0" fontAlgn="base" hangingPunct="0">
              <a:spcBef>
                <a:spcPct val="0"/>
              </a:spcBef>
              <a:spcAft>
                <a:spcPct val="0"/>
              </a:spcAft>
              <a:defRPr sz="2166">
                <a:solidFill>
                  <a:schemeClr val="tx1"/>
                </a:solidFill>
                <a:latin typeface="Tahoma" panose="020B0604030504040204" pitchFamily="34" charset="0"/>
                <a:cs typeface="Arial" panose="020B0604020202020204" pitchFamily="34" charset="0"/>
              </a:defRPr>
            </a:lvl7pPr>
            <a:lvl8pPr marL="3095015" indent="-206334" algn="ctr" eaLnBrk="0" fontAlgn="base" hangingPunct="0">
              <a:spcBef>
                <a:spcPct val="0"/>
              </a:spcBef>
              <a:spcAft>
                <a:spcPct val="0"/>
              </a:spcAft>
              <a:defRPr sz="2166">
                <a:solidFill>
                  <a:schemeClr val="tx1"/>
                </a:solidFill>
                <a:latin typeface="Tahoma" panose="020B0604030504040204" pitchFamily="34" charset="0"/>
                <a:cs typeface="Arial" panose="020B0604020202020204" pitchFamily="34" charset="0"/>
              </a:defRPr>
            </a:lvl8pPr>
            <a:lvl9pPr marL="3507684" indent="-206334" algn="ctr" eaLnBrk="0" fontAlgn="base" hangingPunct="0">
              <a:spcBef>
                <a:spcPct val="0"/>
              </a:spcBef>
              <a:spcAft>
                <a:spcPct val="0"/>
              </a:spcAft>
              <a:defRPr sz="2166">
                <a:solidFill>
                  <a:schemeClr val="tx1"/>
                </a:solidFill>
                <a:latin typeface="Tahoma" panose="020B0604030504040204" pitchFamily="34" charset="0"/>
                <a:cs typeface="Arial" panose="020B0604020202020204" pitchFamily="34" charset="0"/>
              </a:defRPr>
            </a:lvl9pPr>
          </a:lstStyle>
          <a:p>
            <a:pPr eaLnBrk="1" hangingPunct="1"/>
            <a:fld id="{131ED392-758E-40CC-9AE1-145478733FF9}" type="slidenum">
              <a:rPr lang="pt-BR" altLang="pt-BR" sz="1354">
                <a:solidFill>
                  <a:schemeClr val="bg1"/>
                </a:solidFill>
                <a:latin typeface="Arial" panose="020B0604020202020204" pitchFamily="34" charset="0"/>
              </a:rPr>
              <a:pPr eaLnBrk="1" hangingPunct="1"/>
              <a:t>5</a:t>
            </a:fld>
            <a:endParaRPr lang="pt-BR" altLang="pt-BR" sz="1354">
              <a:solidFill>
                <a:schemeClr val="bg1"/>
              </a:solidFill>
              <a:latin typeface="Arial" panose="020B0604020202020204" pitchFamily="34" charset="0"/>
            </a:endParaRPr>
          </a:p>
        </p:txBody>
      </p:sp>
      <p:sp>
        <p:nvSpPr>
          <p:cNvPr id="2" name="Rectangle 2">
            <a:extLst>
              <a:ext uri="{FF2B5EF4-FFF2-40B4-BE49-F238E27FC236}">
                <a16:creationId xmlns:a16="http://schemas.microsoft.com/office/drawing/2014/main" id="{F8C016AD-C76A-B642-EE41-3C0C1F342B0E}"/>
              </a:ext>
            </a:extLst>
          </p:cNvPr>
          <p:cNvSpPr txBox="1">
            <a:spLocks noChangeArrowheads="1"/>
          </p:cNvSpPr>
          <p:nvPr/>
        </p:nvSpPr>
        <p:spPr>
          <a:xfrm>
            <a:off x="221095" y="-108324"/>
            <a:ext cx="6817014" cy="8034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pitchFamily="2" charset="0"/>
                <a:ea typeface="+mj-ea"/>
                <a:cs typeface="+mj-cs"/>
              </a:defRPr>
            </a:lvl1pPr>
          </a:lstStyle>
          <a:p>
            <a:r>
              <a:rPr lang="pt-BR" sz="2800" dirty="0">
                <a:solidFill>
                  <a:schemeClr val="bg1"/>
                </a:solidFill>
                <a:latin typeface="Nunito ExtraBold" pitchFamily="2" charset="0"/>
              </a:rPr>
              <a:t>Quem foi Coulomb?</a:t>
            </a:r>
          </a:p>
        </p:txBody>
      </p:sp>
      <p:cxnSp>
        <p:nvCxnSpPr>
          <p:cNvPr id="3" name="Conector reto 2">
            <a:extLst>
              <a:ext uri="{FF2B5EF4-FFF2-40B4-BE49-F238E27FC236}">
                <a16:creationId xmlns:a16="http://schemas.microsoft.com/office/drawing/2014/main" id="{057F8E99-C881-C383-4B81-E728BF107284}"/>
              </a:ext>
            </a:extLst>
          </p:cNvPr>
          <p:cNvCxnSpPr/>
          <p:nvPr/>
        </p:nvCxnSpPr>
        <p:spPr>
          <a:xfrm>
            <a:off x="160100" y="695096"/>
            <a:ext cx="11499273" cy="0"/>
          </a:xfrm>
          <a:prstGeom prst="line">
            <a:avLst/>
          </a:prstGeom>
          <a:ln w="28575">
            <a:solidFill>
              <a:srgbClr val="0070C0"/>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6" name="Imagem 5">
            <a:extLst>
              <a:ext uri="{FF2B5EF4-FFF2-40B4-BE49-F238E27FC236}">
                <a16:creationId xmlns:a16="http://schemas.microsoft.com/office/drawing/2014/main" id="{59367885-281E-E371-05F7-41E0E0FF9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5348" y="1257878"/>
            <a:ext cx="3305020" cy="4270086"/>
          </a:xfrm>
          <a:prstGeom prst="rect">
            <a:avLst/>
          </a:prstGeom>
        </p:spPr>
      </p:pic>
      <p:sp>
        <p:nvSpPr>
          <p:cNvPr id="8" name="CaixaDeTexto 7">
            <a:extLst>
              <a:ext uri="{FF2B5EF4-FFF2-40B4-BE49-F238E27FC236}">
                <a16:creationId xmlns:a16="http://schemas.microsoft.com/office/drawing/2014/main" id="{1F1261D6-0895-FB5A-E5F5-8529273C5F06}"/>
              </a:ext>
            </a:extLst>
          </p:cNvPr>
          <p:cNvSpPr txBox="1"/>
          <p:nvPr/>
        </p:nvSpPr>
        <p:spPr>
          <a:xfrm>
            <a:off x="8610600" y="5782748"/>
            <a:ext cx="3305020" cy="369332"/>
          </a:xfrm>
          <a:prstGeom prst="rect">
            <a:avLst/>
          </a:prstGeom>
          <a:noFill/>
        </p:spPr>
        <p:txBody>
          <a:bodyPr wrap="square">
            <a:spAutoFit/>
          </a:bodyPr>
          <a:lstStyle/>
          <a:p>
            <a:pPr algn="l"/>
            <a:r>
              <a:rPr lang="pt-BR" b="1" dirty="0">
                <a:effectLst/>
                <a:latin typeface="Nunito" pitchFamily="2" charset="0"/>
              </a:rPr>
              <a:t>Charles Augustin Coulomb</a:t>
            </a:r>
          </a:p>
        </p:txBody>
      </p:sp>
      <p:sp>
        <p:nvSpPr>
          <p:cNvPr id="10" name="CaixaDeTexto 9">
            <a:extLst>
              <a:ext uri="{FF2B5EF4-FFF2-40B4-BE49-F238E27FC236}">
                <a16:creationId xmlns:a16="http://schemas.microsoft.com/office/drawing/2014/main" id="{68C1EFC3-AD28-EC05-01F6-7D0E30DD5243}"/>
              </a:ext>
            </a:extLst>
          </p:cNvPr>
          <p:cNvSpPr txBox="1"/>
          <p:nvPr/>
        </p:nvSpPr>
        <p:spPr>
          <a:xfrm>
            <a:off x="221095" y="941759"/>
            <a:ext cx="7772400" cy="2362185"/>
          </a:xfrm>
          <a:prstGeom prst="rect">
            <a:avLst/>
          </a:prstGeom>
          <a:noFill/>
        </p:spPr>
        <p:txBody>
          <a:bodyPr wrap="square">
            <a:spAutoFit/>
          </a:bodyPr>
          <a:lstStyle/>
          <a:p>
            <a:pPr algn="just">
              <a:lnSpc>
                <a:spcPct val="150000"/>
              </a:lnSpc>
            </a:pPr>
            <a:r>
              <a:rPr lang="pt-BR" sz="2000" b="0" i="0" dirty="0">
                <a:solidFill>
                  <a:srgbClr val="000000"/>
                </a:solidFill>
                <a:effectLst/>
                <a:latin typeface="Nunito" pitchFamily="2" charset="0"/>
              </a:rPr>
              <a:t>O físico francês Charles de Coulomb (1736 – 1806) iniciou suas pesquisas no campo da eletricidade e do magnetismo para participar de um concurso aberto pela </a:t>
            </a:r>
            <a:r>
              <a:rPr lang="pt-BR" sz="2000" b="0" i="0" dirty="0" err="1">
                <a:solidFill>
                  <a:srgbClr val="000000"/>
                </a:solidFill>
                <a:effectLst/>
                <a:latin typeface="Nunito" pitchFamily="2" charset="0"/>
              </a:rPr>
              <a:t>Académie</a:t>
            </a:r>
            <a:r>
              <a:rPr lang="pt-BR" sz="2000" b="0" i="0" dirty="0">
                <a:solidFill>
                  <a:srgbClr val="000000"/>
                </a:solidFill>
                <a:effectLst/>
                <a:latin typeface="Nunito" pitchFamily="2" charset="0"/>
              </a:rPr>
              <a:t> </a:t>
            </a:r>
            <a:r>
              <a:rPr lang="pt-BR" sz="2000" b="0" i="0" dirty="0" err="1">
                <a:solidFill>
                  <a:srgbClr val="000000"/>
                </a:solidFill>
                <a:effectLst/>
                <a:latin typeface="Nunito" pitchFamily="2" charset="0"/>
              </a:rPr>
              <a:t>des</a:t>
            </a:r>
            <a:r>
              <a:rPr lang="pt-BR" sz="2000" b="0" i="0" dirty="0">
                <a:solidFill>
                  <a:srgbClr val="000000"/>
                </a:solidFill>
                <a:effectLst/>
                <a:latin typeface="Nunito" pitchFamily="2" charset="0"/>
              </a:rPr>
              <a:t> </a:t>
            </a:r>
            <a:r>
              <a:rPr lang="pt-BR" sz="2000" b="0" i="0" dirty="0" err="1">
                <a:solidFill>
                  <a:srgbClr val="000000"/>
                </a:solidFill>
                <a:effectLst/>
                <a:latin typeface="Nunito" pitchFamily="2" charset="0"/>
              </a:rPr>
              <a:t>Sciences</a:t>
            </a:r>
            <a:r>
              <a:rPr lang="pt-BR" sz="2000" b="0" i="0" dirty="0">
                <a:solidFill>
                  <a:srgbClr val="000000"/>
                </a:solidFill>
                <a:effectLst/>
                <a:latin typeface="Nunito" pitchFamily="2" charset="0"/>
              </a:rPr>
              <a:t> de Paris sobre a fabricação de agulhas imantadas. Seus estudos conduziram à chamada lei de Coulomb.</a:t>
            </a:r>
            <a:endParaRPr lang="pt-BR" sz="2000" dirty="0">
              <a:latin typeface="Nunito" pitchFamily="2" charset="0"/>
            </a:endParaRPr>
          </a:p>
        </p:txBody>
      </p:sp>
      <p:pic>
        <p:nvPicPr>
          <p:cNvPr id="2052" name="Picture 4" descr="Eyes Searching Sticker by James Thacher">
            <a:extLst>
              <a:ext uri="{FF2B5EF4-FFF2-40B4-BE49-F238E27FC236}">
                <a16:creationId xmlns:a16="http://schemas.microsoft.com/office/drawing/2014/main" id="{570A0B0F-1F37-8AF4-AE06-2235ECB93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2092" y="1981377"/>
            <a:ext cx="446808" cy="44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194529"/>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tângulo de cantos arredondados 34">
            <a:extLst>
              <a:ext uri="{FF2B5EF4-FFF2-40B4-BE49-F238E27FC236}">
                <a16:creationId xmlns:a16="http://schemas.microsoft.com/office/drawing/2014/main" id="{C646332F-5C8B-08D1-95A9-B1F817B453A6}"/>
              </a:ext>
            </a:extLst>
          </p:cNvPr>
          <p:cNvSpPr>
            <a:spLocks noChangeArrowheads="1"/>
          </p:cNvSpPr>
          <p:nvPr/>
        </p:nvSpPr>
        <p:spPr bwMode="auto">
          <a:xfrm>
            <a:off x="679335" y="4993138"/>
            <a:ext cx="5104094" cy="386891"/>
          </a:xfrm>
          <a:prstGeom prst="roundRect">
            <a:avLst>
              <a:gd name="adj" fmla="val 16667"/>
            </a:avLst>
          </a:prstGeom>
          <a:solidFill>
            <a:schemeClr val="accent1"/>
          </a:solidFill>
          <a:ln w="9525" algn="ctr">
            <a:solidFill>
              <a:schemeClr val="tx1"/>
            </a:solidFill>
            <a:round/>
            <a:headEnd/>
            <a:tailEnd/>
          </a:ln>
        </p:spPr>
        <p:txBody>
          <a:bodyPr/>
          <a:lstStyle>
            <a:lvl1pPr defTabSz="996950" eaLnBrk="0" hangingPunct="0">
              <a:defRPr sz="2400">
                <a:solidFill>
                  <a:schemeClr val="tx1"/>
                </a:solidFill>
                <a:latin typeface="Tahoma" panose="020B0604030504040204" pitchFamily="34" charset="0"/>
                <a:cs typeface="Arial" panose="020B0604020202020204" pitchFamily="34" charset="0"/>
              </a:defRPr>
            </a:lvl1pPr>
            <a:lvl2pPr marL="742950" indent="-285750" defTabSz="996950" eaLnBrk="0" hangingPunct="0">
              <a:defRPr sz="2400">
                <a:solidFill>
                  <a:schemeClr val="tx1"/>
                </a:solidFill>
                <a:latin typeface="Tahoma" panose="020B0604030504040204" pitchFamily="34" charset="0"/>
                <a:cs typeface="Arial" panose="020B0604020202020204" pitchFamily="34" charset="0"/>
              </a:defRPr>
            </a:lvl2pPr>
            <a:lvl3pPr marL="1143000" indent="-228600" defTabSz="996950" eaLnBrk="0" hangingPunct="0">
              <a:defRPr sz="2400">
                <a:solidFill>
                  <a:schemeClr val="tx1"/>
                </a:solidFill>
                <a:latin typeface="Tahoma" panose="020B0604030504040204" pitchFamily="34" charset="0"/>
                <a:cs typeface="Arial" panose="020B0604020202020204" pitchFamily="34" charset="0"/>
              </a:defRPr>
            </a:lvl3pPr>
            <a:lvl4pPr marL="1600200" indent="-228600" defTabSz="996950" eaLnBrk="0" hangingPunct="0">
              <a:defRPr sz="2400">
                <a:solidFill>
                  <a:schemeClr val="tx1"/>
                </a:solidFill>
                <a:latin typeface="Tahoma" panose="020B0604030504040204" pitchFamily="34" charset="0"/>
                <a:cs typeface="Arial" panose="020B0604020202020204" pitchFamily="34" charset="0"/>
              </a:defRPr>
            </a:lvl4pPr>
            <a:lvl5pPr marL="2057400" indent="-228600" defTabSz="996950" eaLnBrk="0" hangingPunct="0">
              <a:defRPr sz="2400">
                <a:solidFill>
                  <a:schemeClr val="tx1"/>
                </a:solidFill>
                <a:latin typeface="Tahoma" panose="020B0604030504040204" pitchFamily="34" charset="0"/>
                <a:cs typeface="Arial" panose="020B0604020202020204" pitchFamily="34" charset="0"/>
              </a:defRPr>
            </a:lvl5pPr>
            <a:lvl6pPr marL="25146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endParaRPr lang="pt-BR" altLang="pt-BR" sz="1805">
              <a:latin typeface="Nunito" pitchFamily="2" charset="0"/>
            </a:endParaRPr>
          </a:p>
        </p:txBody>
      </p:sp>
      <p:sp>
        <p:nvSpPr>
          <p:cNvPr id="2052" name="Espaço Reservado para Número de Slide 1">
            <a:extLst>
              <a:ext uri="{FF2B5EF4-FFF2-40B4-BE49-F238E27FC236}">
                <a16:creationId xmlns:a16="http://schemas.microsoft.com/office/drawing/2014/main" id="{EDB8A59A-C8CD-2BB2-B536-575B8B087C7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66">
                <a:solidFill>
                  <a:schemeClr val="tx1"/>
                </a:solidFill>
                <a:latin typeface="Tahoma" panose="020B0604030504040204" pitchFamily="34" charset="0"/>
                <a:cs typeface="Arial" panose="020B0604020202020204" pitchFamily="34" charset="0"/>
              </a:defRPr>
            </a:lvl1pPr>
            <a:lvl2pPr marL="670587" indent="-257918" eaLnBrk="0" hangingPunct="0">
              <a:defRPr sz="2166">
                <a:solidFill>
                  <a:schemeClr val="tx1"/>
                </a:solidFill>
                <a:latin typeface="Tahoma" panose="020B0604030504040204" pitchFamily="34" charset="0"/>
                <a:cs typeface="Arial" panose="020B0604020202020204" pitchFamily="34" charset="0"/>
              </a:defRPr>
            </a:lvl2pPr>
            <a:lvl3pPr marL="1031672" indent="-206334" eaLnBrk="0" hangingPunct="0">
              <a:defRPr sz="2166">
                <a:solidFill>
                  <a:schemeClr val="tx1"/>
                </a:solidFill>
                <a:latin typeface="Tahoma" panose="020B0604030504040204" pitchFamily="34" charset="0"/>
                <a:cs typeface="Arial" panose="020B0604020202020204" pitchFamily="34" charset="0"/>
              </a:defRPr>
            </a:lvl3pPr>
            <a:lvl4pPr marL="1444341" indent="-206334" eaLnBrk="0" hangingPunct="0">
              <a:defRPr sz="2166">
                <a:solidFill>
                  <a:schemeClr val="tx1"/>
                </a:solidFill>
                <a:latin typeface="Tahoma" panose="020B0604030504040204" pitchFamily="34" charset="0"/>
                <a:cs typeface="Arial" panose="020B0604020202020204" pitchFamily="34" charset="0"/>
              </a:defRPr>
            </a:lvl4pPr>
            <a:lvl5pPr marL="1857009" indent="-206334" eaLnBrk="0" hangingPunct="0">
              <a:defRPr sz="2166">
                <a:solidFill>
                  <a:schemeClr val="tx1"/>
                </a:solidFill>
                <a:latin typeface="Tahoma" panose="020B0604030504040204" pitchFamily="34" charset="0"/>
                <a:cs typeface="Arial" panose="020B0604020202020204" pitchFamily="34" charset="0"/>
              </a:defRPr>
            </a:lvl5pPr>
            <a:lvl6pPr marL="2269678" indent="-206334" algn="ctr" eaLnBrk="0" fontAlgn="base" hangingPunct="0">
              <a:spcBef>
                <a:spcPct val="0"/>
              </a:spcBef>
              <a:spcAft>
                <a:spcPct val="0"/>
              </a:spcAft>
              <a:defRPr sz="2166">
                <a:solidFill>
                  <a:schemeClr val="tx1"/>
                </a:solidFill>
                <a:latin typeface="Tahoma" panose="020B0604030504040204" pitchFamily="34" charset="0"/>
                <a:cs typeface="Arial" panose="020B0604020202020204" pitchFamily="34" charset="0"/>
              </a:defRPr>
            </a:lvl6pPr>
            <a:lvl7pPr marL="2682347" indent="-206334" algn="ctr" eaLnBrk="0" fontAlgn="base" hangingPunct="0">
              <a:spcBef>
                <a:spcPct val="0"/>
              </a:spcBef>
              <a:spcAft>
                <a:spcPct val="0"/>
              </a:spcAft>
              <a:defRPr sz="2166">
                <a:solidFill>
                  <a:schemeClr val="tx1"/>
                </a:solidFill>
                <a:latin typeface="Tahoma" panose="020B0604030504040204" pitchFamily="34" charset="0"/>
                <a:cs typeface="Arial" panose="020B0604020202020204" pitchFamily="34" charset="0"/>
              </a:defRPr>
            </a:lvl7pPr>
            <a:lvl8pPr marL="3095015" indent="-206334" algn="ctr" eaLnBrk="0" fontAlgn="base" hangingPunct="0">
              <a:spcBef>
                <a:spcPct val="0"/>
              </a:spcBef>
              <a:spcAft>
                <a:spcPct val="0"/>
              </a:spcAft>
              <a:defRPr sz="2166">
                <a:solidFill>
                  <a:schemeClr val="tx1"/>
                </a:solidFill>
                <a:latin typeface="Tahoma" panose="020B0604030504040204" pitchFamily="34" charset="0"/>
                <a:cs typeface="Arial" panose="020B0604020202020204" pitchFamily="34" charset="0"/>
              </a:defRPr>
            </a:lvl8pPr>
            <a:lvl9pPr marL="3507684" indent="-206334" algn="ctr" eaLnBrk="0" fontAlgn="base" hangingPunct="0">
              <a:spcBef>
                <a:spcPct val="0"/>
              </a:spcBef>
              <a:spcAft>
                <a:spcPct val="0"/>
              </a:spcAft>
              <a:defRPr sz="2166">
                <a:solidFill>
                  <a:schemeClr val="tx1"/>
                </a:solidFill>
                <a:latin typeface="Tahoma" panose="020B0604030504040204" pitchFamily="34" charset="0"/>
                <a:cs typeface="Arial" panose="020B0604020202020204" pitchFamily="34" charset="0"/>
              </a:defRPr>
            </a:lvl9pPr>
          </a:lstStyle>
          <a:p>
            <a:pPr algn="just" eaLnBrk="1" hangingPunct="1"/>
            <a:fld id="{6C3509CD-BCC3-42F0-B3F9-30389B9BEE81}" type="slidenum">
              <a:rPr lang="pt-BR" altLang="pt-BR" sz="1354">
                <a:solidFill>
                  <a:schemeClr val="bg1"/>
                </a:solidFill>
                <a:latin typeface="Nunito" pitchFamily="2" charset="0"/>
              </a:rPr>
              <a:pPr algn="just" eaLnBrk="1" hangingPunct="1"/>
              <a:t>6</a:t>
            </a:fld>
            <a:endParaRPr lang="pt-BR" altLang="pt-BR" sz="1354">
              <a:solidFill>
                <a:schemeClr val="bg1"/>
              </a:solidFill>
              <a:latin typeface="Nunito" pitchFamily="2" charset="0"/>
            </a:endParaRPr>
          </a:p>
        </p:txBody>
      </p:sp>
      <p:sp>
        <p:nvSpPr>
          <p:cNvPr id="2053" name="CaixaDeTexto 21">
            <a:extLst>
              <a:ext uri="{FF2B5EF4-FFF2-40B4-BE49-F238E27FC236}">
                <a16:creationId xmlns:a16="http://schemas.microsoft.com/office/drawing/2014/main" id="{829B8053-96E1-9040-02A8-0F4B1267A206}"/>
              </a:ext>
            </a:extLst>
          </p:cNvPr>
          <p:cNvSpPr txBox="1">
            <a:spLocks noChangeArrowheads="1"/>
          </p:cNvSpPr>
          <p:nvPr/>
        </p:nvSpPr>
        <p:spPr bwMode="auto">
          <a:xfrm>
            <a:off x="679335" y="1124228"/>
            <a:ext cx="7931265" cy="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cs typeface="Arial" panose="020B0604020202020204" pitchFamily="34" charset="0"/>
              </a:defRPr>
            </a:lvl1pPr>
            <a:lvl2pPr marL="742950" indent="-285750" eaLnBrk="0" hangingPunct="0">
              <a:defRPr sz="2400">
                <a:solidFill>
                  <a:schemeClr val="tx1"/>
                </a:solidFill>
                <a:latin typeface="Tahoma" panose="020B0604030504040204" pitchFamily="34" charset="0"/>
                <a:cs typeface="Arial" panose="020B0604020202020204" pitchFamily="34" charset="0"/>
              </a:defRPr>
            </a:lvl2pPr>
            <a:lvl3pPr marL="1143000" indent="-228600" eaLnBrk="0" hangingPunct="0">
              <a:defRPr sz="2400">
                <a:solidFill>
                  <a:schemeClr val="tx1"/>
                </a:solidFill>
                <a:latin typeface="Tahoma" panose="020B0604030504040204" pitchFamily="34" charset="0"/>
                <a:cs typeface="Arial" panose="020B0604020202020204" pitchFamily="34" charset="0"/>
              </a:defRPr>
            </a:lvl3pPr>
            <a:lvl4pPr marL="1600200" indent="-228600" eaLnBrk="0" hangingPunct="0">
              <a:defRPr sz="2400">
                <a:solidFill>
                  <a:schemeClr val="tx1"/>
                </a:solidFill>
                <a:latin typeface="Tahoma" panose="020B0604030504040204" pitchFamily="34" charset="0"/>
                <a:cs typeface="Arial" panose="020B0604020202020204" pitchFamily="34" charset="0"/>
              </a:defRPr>
            </a:lvl4pPr>
            <a:lvl5pPr marL="2057400" indent="-228600" eaLnBrk="0" hangingPunct="0">
              <a:defRPr sz="2400">
                <a:solidFill>
                  <a:schemeClr val="tx1"/>
                </a:solidFill>
                <a:latin typeface="Tahom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r>
              <a:rPr lang="pt-BR" altLang="pt-BR" sz="1805">
                <a:latin typeface="Nunito" pitchFamily="2" charset="0"/>
              </a:rPr>
              <a:t>A lei de Coulomb é: a força de atração ou repulsão entre duas cargas puntuais é diretamente proporcional ao produto de suas cargas e inversamente proporcional ao quadrado da distância entre elas.</a:t>
            </a:r>
          </a:p>
        </p:txBody>
      </p:sp>
      <p:sp>
        <p:nvSpPr>
          <p:cNvPr id="2055" name="CaixaDeTexto 21">
            <a:extLst>
              <a:ext uri="{FF2B5EF4-FFF2-40B4-BE49-F238E27FC236}">
                <a16:creationId xmlns:a16="http://schemas.microsoft.com/office/drawing/2014/main" id="{760EADDB-A85E-B800-5D8A-A8EDFAF4BFDD}"/>
              </a:ext>
            </a:extLst>
          </p:cNvPr>
          <p:cNvSpPr txBox="1">
            <a:spLocks noChangeArrowheads="1"/>
          </p:cNvSpPr>
          <p:nvPr/>
        </p:nvSpPr>
        <p:spPr bwMode="auto">
          <a:xfrm>
            <a:off x="679335" y="2443957"/>
            <a:ext cx="1676527" cy="37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cs typeface="Arial" panose="020B0604020202020204" pitchFamily="34" charset="0"/>
              </a:defRPr>
            </a:lvl1pPr>
            <a:lvl2pPr marL="742950" indent="-285750" eaLnBrk="0" hangingPunct="0">
              <a:defRPr sz="2400">
                <a:solidFill>
                  <a:schemeClr val="tx1"/>
                </a:solidFill>
                <a:latin typeface="Tahoma" panose="020B0604030504040204" pitchFamily="34" charset="0"/>
                <a:cs typeface="Arial" panose="020B0604020202020204" pitchFamily="34" charset="0"/>
              </a:defRPr>
            </a:lvl2pPr>
            <a:lvl3pPr marL="1143000" indent="-228600" eaLnBrk="0" hangingPunct="0">
              <a:defRPr sz="2400">
                <a:solidFill>
                  <a:schemeClr val="tx1"/>
                </a:solidFill>
                <a:latin typeface="Tahoma" panose="020B0604030504040204" pitchFamily="34" charset="0"/>
                <a:cs typeface="Arial" panose="020B0604020202020204" pitchFamily="34" charset="0"/>
              </a:defRPr>
            </a:lvl3pPr>
            <a:lvl4pPr marL="1600200" indent="-228600" eaLnBrk="0" hangingPunct="0">
              <a:defRPr sz="2400">
                <a:solidFill>
                  <a:schemeClr val="tx1"/>
                </a:solidFill>
                <a:latin typeface="Tahoma" panose="020B0604030504040204" pitchFamily="34" charset="0"/>
                <a:cs typeface="Arial" panose="020B0604020202020204" pitchFamily="34" charset="0"/>
              </a:defRPr>
            </a:lvl4pPr>
            <a:lvl5pPr marL="2057400" indent="-228600" eaLnBrk="0" hangingPunct="0">
              <a:defRPr sz="2400">
                <a:solidFill>
                  <a:schemeClr val="tx1"/>
                </a:solidFill>
                <a:latin typeface="Tahom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r>
              <a:rPr lang="pt-BR" altLang="pt-BR" sz="1805">
                <a:latin typeface="Nunito" pitchFamily="2" charset="0"/>
              </a:rPr>
              <a:t>Assim:</a:t>
            </a:r>
          </a:p>
        </p:txBody>
      </p:sp>
      <p:grpSp>
        <p:nvGrpSpPr>
          <p:cNvPr id="2056" name="Grupo 33">
            <a:extLst>
              <a:ext uri="{FF2B5EF4-FFF2-40B4-BE49-F238E27FC236}">
                <a16:creationId xmlns:a16="http://schemas.microsoft.com/office/drawing/2014/main" id="{CA668FBE-9B6A-D041-C2E6-F487EC61FD6F}"/>
              </a:ext>
            </a:extLst>
          </p:cNvPr>
          <p:cNvGrpSpPr>
            <a:grpSpLocks/>
          </p:cNvGrpSpPr>
          <p:nvPr/>
        </p:nvGrpSpPr>
        <p:grpSpPr bwMode="auto">
          <a:xfrm>
            <a:off x="1775527" y="2542828"/>
            <a:ext cx="2192382" cy="902746"/>
            <a:chOff x="2274866" y="3584573"/>
            <a:chExt cx="2428892" cy="1000132"/>
          </a:xfrm>
        </p:grpSpPr>
        <p:sp>
          <p:nvSpPr>
            <p:cNvPr id="2102" name="Retângulo de cantos arredondados 32">
              <a:extLst>
                <a:ext uri="{FF2B5EF4-FFF2-40B4-BE49-F238E27FC236}">
                  <a16:creationId xmlns:a16="http://schemas.microsoft.com/office/drawing/2014/main" id="{D4CA8C9E-93FC-7F2A-394C-F02BCD7BC774}"/>
                </a:ext>
              </a:extLst>
            </p:cNvPr>
            <p:cNvSpPr>
              <a:spLocks noChangeArrowheads="1"/>
            </p:cNvSpPr>
            <p:nvPr/>
          </p:nvSpPr>
          <p:spPr bwMode="auto">
            <a:xfrm>
              <a:off x="2274866" y="3584573"/>
              <a:ext cx="2428892" cy="1000132"/>
            </a:xfrm>
            <a:prstGeom prst="roundRect">
              <a:avLst>
                <a:gd name="adj" fmla="val 16667"/>
              </a:avLst>
            </a:prstGeom>
            <a:solidFill>
              <a:schemeClr val="accent1"/>
            </a:solidFill>
            <a:ln w="9525" algn="ctr">
              <a:solidFill>
                <a:schemeClr val="tx1"/>
              </a:solidFill>
              <a:round/>
              <a:headEnd/>
              <a:tailEnd/>
            </a:ln>
          </p:spPr>
          <p:txBody>
            <a:bodyPr/>
            <a:lstStyle>
              <a:lvl1pPr defTabSz="996950" eaLnBrk="0" hangingPunct="0">
                <a:defRPr sz="2400">
                  <a:solidFill>
                    <a:schemeClr val="tx1"/>
                  </a:solidFill>
                  <a:latin typeface="Tahoma" panose="020B0604030504040204" pitchFamily="34" charset="0"/>
                  <a:cs typeface="Arial" panose="020B0604020202020204" pitchFamily="34" charset="0"/>
                </a:defRPr>
              </a:lvl1pPr>
              <a:lvl2pPr marL="742950" indent="-285750" defTabSz="996950" eaLnBrk="0" hangingPunct="0">
                <a:defRPr sz="2400">
                  <a:solidFill>
                    <a:schemeClr val="tx1"/>
                  </a:solidFill>
                  <a:latin typeface="Tahoma" panose="020B0604030504040204" pitchFamily="34" charset="0"/>
                  <a:cs typeface="Arial" panose="020B0604020202020204" pitchFamily="34" charset="0"/>
                </a:defRPr>
              </a:lvl2pPr>
              <a:lvl3pPr marL="1143000" indent="-228600" defTabSz="996950" eaLnBrk="0" hangingPunct="0">
                <a:defRPr sz="2400">
                  <a:solidFill>
                    <a:schemeClr val="tx1"/>
                  </a:solidFill>
                  <a:latin typeface="Tahoma" panose="020B0604030504040204" pitchFamily="34" charset="0"/>
                  <a:cs typeface="Arial" panose="020B0604020202020204" pitchFamily="34" charset="0"/>
                </a:defRPr>
              </a:lvl3pPr>
              <a:lvl4pPr marL="1600200" indent="-228600" defTabSz="996950" eaLnBrk="0" hangingPunct="0">
                <a:defRPr sz="2400">
                  <a:solidFill>
                    <a:schemeClr val="tx1"/>
                  </a:solidFill>
                  <a:latin typeface="Tahoma" panose="020B0604030504040204" pitchFamily="34" charset="0"/>
                  <a:cs typeface="Arial" panose="020B0604020202020204" pitchFamily="34" charset="0"/>
                </a:defRPr>
              </a:lvl4pPr>
              <a:lvl5pPr marL="2057400" indent="-228600" defTabSz="996950" eaLnBrk="0" hangingPunct="0">
                <a:defRPr sz="2400">
                  <a:solidFill>
                    <a:schemeClr val="tx1"/>
                  </a:solidFill>
                  <a:latin typeface="Tahoma" panose="020B0604030504040204" pitchFamily="34" charset="0"/>
                  <a:cs typeface="Arial" panose="020B0604020202020204" pitchFamily="34" charset="0"/>
                </a:defRPr>
              </a:lvl5pPr>
              <a:lvl6pPr marL="25146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endParaRPr lang="pt-BR" altLang="pt-BR" sz="1805">
                <a:latin typeface="Nunito" pitchFamily="2" charset="0"/>
              </a:endParaRPr>
            </a:p>
          </p:txBody>
        </p:sp>
        <p:graphicFrame>
          <p:nvGraphicFramePr>
            <p:cNvPr id="2050" name="Object 25">
              <a:extLst>
                <a:ext uri="{FF2B5EF4-FFF2-40B4-BE49-F238E27FC236}">
                  <a16:creationId xmlns:a16="http://schemas.microsoft.com/office/drawing/2014/main" id="{A8680D73-4323-7B2C-780E-6CC8A6324AFD}"/>
                </a:ext>
              </a:extLst>
            </p:cNvPr>
            <p:cNvGraphicFramePr>
              <a:graphicFrameLocks noChangeAspect="1"/>
            </p:cNvGraphicFramePr>
            <p:nvPr/>
          </p:nvGraphicFramePr>
          <p:xfrm>
            <a:off x="2505055" y="3682999"/>
            <a:ext cx="1943114" cy="873131"/>
          </p:xfrm>
          <a:graphic>
            <a:graphicData uri="http://schemas.openxmlformats.org/presentationml/2006/ole">
              <mc:AlternateContent xmlns:mc="http://schemas.openxmlformats.org/markup-compatibility/2006">
                <mc:Choice xmlns:v="urn:schemas-microsoft-com:vml" Requires="v">
                  <p:oleObj name="Equation" r:id="rId2" imgW="876240" imgH="393480" progId="Equation.DSMT4">
                    <p:embed/>
                  </p:oleObj>
                </mc:Choice>
                <mc:Fallback>
                  <p:oleObj name="Equation" r:id="rId2" imgW="876240" imgH="393480" progId="Equation.DSMT4">
                    <p:embed/>
                    <p:pic>
                      <p:nvPicPr>
                        <p:cNvPr id="2050" name="Object 25">
                          <a:extLst>
                            <a:ext uri="{FF2B5EF4-FFF2-40B4-BE49-F238E27FC236}">
                              <a16:creationId xmlns:a16="http://schemas.microsoft.com/office/drawing/2014/main" id="{A8680D73-4323-7B2C-780E-6CC8A6324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055" y="3682999"/>
                          <a:ext cx="1943114" cy="8731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57" name="CaixaDeTexto 21">
            <a:extLst>
              <a:ext uri="{FF2B5EF4-FFF2-40B4-BE49-F238E27FC236}">
                <a16:creationId xmlns:a16="http://schemas.microsoft.com/office/drawing/2014/main" id="{7EE0C5AA-3056-6B70-6440-8A207C0BF83E}"/>
              </a:ext>
            </a:extLst>
          </p:cNvPr>
          <p:cNvSpPr txBox="1">
            <a:spLocks noChangeArrowheads="1"/>
          </p:cNvSpPr>
          <p:nvPr/>
        </p:nvSpPr>
        <p:spPr bwMode="auto">
          <a:xfrm>
            <a:off x="679335" y="3445574"/>
            <a:ext cx="5480955" cy="120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cs typeface="Arial" panose="020B0604020202020204" pitchFamily="34" charset="0"/>
              </a:defRPr>
            </a:lvl1pPr>
            <a:lvl2pPr marL="742950" indent="-285750" eaLnBrk="0" hangingPunct="0">
              <a:defRPr sz="2400">
                <a:solidFill>
                  <a:schemeClr val="tx1"/>
                </a:solidFill>
                <a:latin typeface="Tahoma" panose="020B0604030504040204" pitchFamily="34" charset="0"/>
                <a:cs typeface="Arial" panose="020B0604020202020204" pitchFamily="34" charset="0"/>
              </a:defRPr>
            </a:lvl2pPr>
            <a:lvl3pPr marL="1143000" indent="-228600" eaLnBrk="0" hangingPunct="0">
              <a:defRPr sz="2400">
                <a:solidFill>
                  <a:schemeClr val="tx1"/>
                </a:solidFill>
                <a:latin typeface="Tahoma" panose="020B0604030504040204" pitchFamily="34" charset="0"/>
                <a:cs typeface="Arial" panose="020B0604020202020204" pitchFamily="34" charset="0"/>
              </a:defRPr>
            </a:lvl3pPr>
            <a:lvl4pPr marL="1600200" indent="-228600" eaLnBrk="0" hangingPunct="0">
              <a:defRPr sz="2400">
                <a:solidFill>
                  <a:schemeClr val="tx1"/>
                </a:solidFill>
                <a:latin typeface="Tahoma" panose="020B0604030504040204" pitchFamily="34" charset="0"/>
                <a:cs typeface="Arial" panose="020B0604020202020204" pitchFamily="34" charset="0"/>
              </a:defRPr>
            </a:lvl4pPr>
            <a:lvl5pPr marL="2057400" indent="-228600" eaLnBrk="0" hangingPunct="0">
              <a:defRPr sz="2400">
                <a:solidFill>
                  <a:schemeClr val="tx1"/>
                </a:solidFill>
                <a:latin typeface="Tahom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r>
              <a:rPr lang="pt-BR" altLang="pt-BR" sz="1444">
                <a:latin typeface="Nunito" pitchFamily="2" charset="0"/>
              </a:rPr>
              <a:t>Onde:</a:t>
            </a:r>
          </a:p>
          <a:p>
            <a:pPr algn="just" eaLnBrk="1" hangingPunct="1"/>
            <a:r>
              <a:rPr lang="pt-BR" altLang="pt-BR" sz="1444" i="1">
                <a:latin typeface="Nunito" pitchFamily="2" charset="0"/>
              </a:rPr>
              <a:t>F</a:t>
            </a:r>
            <a:r>
              <a:rPr lang="pt-BR" altLang="pt-BR" sz="1444">
                <a:latin typeface="Nunito" pitchFamily="2" charset="0"/>
              </a:rPr>
              <a:t> = Força elétrica de atração ou repulsão (N)</a:t>
            </a:r>
          </a:p>
          <a:p>
            <a:pPr algn="just" eaLnBrk="1" hangingPunct="1"/>
            <a:r>
              <a:rPr lang="pt-BR" altLang="pt-BR" sz="1444" i="1">
                <a:latin typeface="Nunito" pitchFamily="2" charset="0"/>
              </a:rPr>
              <a:t>k</a:t>
            </a:r>
            <a:r>
              <a:rPr lang="pt-BR" altLang="pt-BR" sz="1444" i="1" baseline="-25000">
                <a:latin typeface="Nunito" pitchFamily="2" charset="0"/>
              </a:rPr>
              <a:t>0</a:t>
            </a:r>
            <a:r>
              <a:rPr lang="pt-BR" altLang="pt-BR" sz="1444">
                <a:latin typeface="Nunito" pitchFamily="2" charset="0"/>
              </a:rPr>
              <a:t> = Constante no vácuo (9 x 10</a:t>
            </a:r>
            <a:r>
              <a:rPr lang="pt-BR" altLang="pt-BR" sz="1444" baseline="30000">
                <a:latin typeface="Nunito" pitchFamily="2" charset="0"/>
              </a:rPr>
              <a:t>9</a:t>
            </a:r>
            <a:r>
              <a:rPr lang="pt-BR" altLang="pt-BR" sz="1444">
                <a:latin typeface="Nunito" pitchFamily="2" charset="0"/>
              </a:rPr>
              <a:t> Nm</a:t>
            </a:r>
            <a:r>
              <a:rPr lang="pt-BR" altLang="pt-BR" sz="1444" baseline="30000">
                <a:latin typeface="Nunito" pitchFamily="2" charset="0"/>
              </a:rPr>
              <a:t>2</a:t>
            </a:r>
            <a:r>
              <a:rPr lang="pt-BR" altLang="pt-BR" sz="1444">
                <a:latin typeface="Nunito" pitchFamily="2" charset="0"/>
              </a:rPr>
              <a:t>/C</a:t>
            </a:r>
            <a:r>
              <a:rPr lang="pt-BR" altLang="pt-BR" sz="1444" baseline="30000">
                <a:latin typeface="Nunito" pitchFamily="2" charset="0"/>
              </a:rPr>
              <a:t>2</a:t>
            </a:r>
            <a:r>
              <a:rPr lang="pt-BR" altLang="pt-BR" sz="1444">
                <a:latin typeface="Nunito" pitchFamily="2" charset="0"/>
              </a:rPr>
              <a:t>)</a:t>
            </a:r>
          </a:p>
          <a:p>
            <a:pPr algn="just" eaLnBrk="1" hangingPunct="1"/>
            <a:r>
              <a:rPr lang="pt-BR" altLang="pt-BR" sz="1444" i="1">
                <a:latin typeface="Nunito" pitchFamily="2" charset="0"/>
              </a:rPr>
              <a:t>Q</a:t>
            </a:r>
            <a:r>
              <a:rPr lang="pt-BR" altLang="pt-BR" sz="1444" i="1" baseline="-25000">
                <a:latin typeface="Nunito" pitchFamily="2" charset="0"/>
              </a:rPr>
              <a:t>1</a:t>
            </a:r>
            <a:r>
              <a:rPr lang="pt-BR" altLang="pt-BR" sz="1444">
                <a:latin typeface="Nunito" pitchFamily="2" charset="0"/>
              </a:rPr>
              <a:t> e </a:t>
            </a:r>
            <a:r>
              <a:rPr lang="pt-BR" altLang="pt-BR" sz="1444" i="1">
                <a:latin typeface="Nunito" pitchFamily="2" charset="0"/>
              </a:rPr>
              <a:t>Q</a:t>
            </a:r>
            <a:r>
              <a:rPr lang="pt-BR" altLang="pt-BR" sz="1444" i="1" baseline="-25000">
                <a:latin typeface="Nunito" pitchFamily="2" charset="0"/>
              </a:rPr>
              <a:t>2</a:t>
            </a:r>
            <a:r>
              <a:rPr lang="pt-BR" altLang="pt-BR" sz="1444">
                <a:latin typeface="Nunito" pitchFamily="2" charset="0"/>
              </a:rPr>
              <a:t> = Cargas elétricas (C)</a:t>
            </a:r>
          </a:p>
          <a:p>
            <a:pPr algn="just" eaLnBrk="1" hangingPunct="1"/>
            <a:r>
              <a:rPr lang="pt-BR" altLang="pt-BR" sz="1444" i="1">
                <a:latin typeface="Nunito" pitchFamily="2" charset="0"/>
              </a:rPr>
              <a:t>r </a:t>
            </a:r>
            <a:r>
              <a:rPr lang="pt-BR" altLang="pt-BR" sz="1444">
                <a:latin typeface="Nunito" pitchFamily="2" charset="0"/>
              </a:rPr>
              <a:t>= distância entre as cargas (m) </a:t>
            </a:r>
          </a:p>
        </p:txBody>
      </p:sp>
      <p:sp>
        <p:nvSpPr>
          <p:cNvPr id="2058" name="CaixaDeTexto 21">
            <a:extLst>
              <a:ext uri="{FF2B5EF4-FFF2-40B4-BE49-F238E27FC236}">
                <a16:creationId xmlns:a16="http://schemas.microsoft.com/office/drawing/2014/main" id="{669BD183-3FFD-A99F-461D-2C5C47CE8246}"/>
              </a:ext>
            </a:extLst>
          </p:cNvPr>
          <p:cNvSpPr txBox="1">
            <a:spLocks noChangeArrowheads="1"/>
          </p:cNvSpPr>
          <p:nvPr/>
        </p:nvSpPr>
        <p:spPr bwMode="auto">
          <a:xfrm>
            <a:off x="679335" y="5018931"/>
            <a:ext cx="7931265" cy="37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cs typeface="Arial" panose="020B0604020202020204" pitchFamily="34" charset="0"/>
              </a:defRPr>
            </a:lvl1pPr>
            <a:lvl2pPr marL="742950" indent="-285750" eaLnBrk="0" hangingPunct="0">
              <a:defRPr sz="2400">
                <a:solidFill>
                  <a:schemeClr val="tx1"/>
                </a:solidFill>
                <a:latin typeface="Tahoma" panose="020B0604030504040204" pitchFamily="34" charset="0"/>
                <a:cs typeface="Arial" panose="020B0604020202020204" pitchFamily="34" charset="0"/>
              </a:defRPr>
            </a:lvl2pPr>
            <a:lvl3pPr marL="1143000" indent="-228600" eaLnBrk="0" hangingPunct="0">
              <a:defRPr sz="2400">
                <a:solidFill>
                  <a:schemeClr val="tx1"/>
                </a:solidFill>
                <a:latin typeface="Tahoma" panose="020B0604030504040204" pitchFamily="34" charset="0"/>
                <a:cs typeface="Arial" panose="020B0604020202020204" pitchFamily="34" charset="0"/>
              </a:defRPr>
            </a:lvl3pPr>
            <a:lvl4pPr marL="1600200" indent="-228600" eaLnBrk="0" hangingPunct="0">
              <a:defRPr sz="2400">
                <a:solidFill>
                  <a:schemeClr val="tx1"/>
                </a:solidFill>
                <a:latin typeface="Tahoma" panose="020B0604030504040204" pitchFamily="34" charset="0"/>
                <a:cs typeface="Arial" panose="020B0604020202020204" pitchFamily="34" charset="0"/>
              </a:defRPr>
            </a:lvl4pPr>
            <a:lvl5pPr marL="2057400" indent="-228600" eaLnBrk="0" hangingPunct="0">
              <a:defRPr sz="2400">
                <a:solidFill>
                  <a:schemeClr val="tx1"/>
                </a:solidFill>
                <a:latin typeface="Tahom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r>
              <a:rPr lang="pt-BR" altLang="pt-BR" sz="1805">
                <a:latin typeface="Nunito" pitchFamily="2" charset="0"/>
              </a:rPr>
              <a:t>Observação: 1 mC = 10</a:t>
            </a:r>
            <a:r>
              <a:rPr lang="pt-BR" altLang="pt-BR" sz="1805" baseline="30000">
                <a:latin typeface="Nunito" pitchFamily="2" charset="0"/>
              </a:rPr>
              <a:t>-3 </a:t>
            </a:r>
            <a:r>
              <a:rPr lang="pt-BR" altLang="pt-BR" sz="1805">
                <a:latin typeface="Nunito" pitchFamily="2" charset="0"/>
              </a:rPr>
              <a:t>C e 1 </a:t>
            </a:r>
            <a:r>
              <a:rPr lang="pt-BR" altLang="pt-BR" sz="1805">
                <a:latin typeface="Nunito" pitchFamily="2" charset="0"/>
                <a:sym typeface="Symbol" panose="05050102010706020507" pitchFamily="18" charset="2"/>
              </a:rPr>
              <a:t>C = 10</a:t>
            </a:r>
            <a:r>
              <a:rPr lang="pt-BR" altLang="pt-BR" sz="1805" baseline="30000">
                <a:latin typeface="Nunito" pitchFamily="2" charset="0"/>
                <a:sym typeface="Symbol" panose="05050102010706020507" pitchFamily="18" charset="2"/>
              </a:rPr>
              <a:t>-6 </a:t>
            </a:r>
            <a:r>
              <a:rPr lang="pt-BR" altLang="pt-BR" sz="1805">
                <a:latin typeface="Nunito" pitchFamily="2" charset="0"/>
                <a:sym typeface="Symbol" panose="05050102010706020507" pitchFamily="18" charset="2"/>
              </a:rPr>
              <a:t>C</a:t>
            </a:r>
            <a:endParaRPr lang="pt-BR" altLang="pt-BR" sz="1805">
              <a:latin typeface="Nunito" pitchFamily="2" charset="0"/>
            </a:endParaRPr>
          </a:p>
        </p:txBody>
      </p:sp>
      <p:grpSp>
        <p:nvGrpSpPr>
          <p:cNvPr id="2059" name="Grupo 63">
            <a:extLst>
              <a:ext uri="{FF2B5EF4-FFF2-40B4-BE49-F238E27FC236}">
                <a16:creationId xmlns:a16="http://schemas.microsoft.com/office/drawing/2014/main" id="{208F2E6F-2E5C-CCA3-872F-9A7EE58A6162}"/>
              </a:ext>
            </a:extLst>
          </p:cNvPr>
          <p:cNvGrpSpPr>
            <a:grpSpLocks/>
          </p:cNvGrpSpPr>
          <p:nvPr/>
        </p:nvGrpSpPr>
        <p:grpSpPr bwMode="auto">
          <a:xfrm>
            <a:off x="8224093" y="2994201"/>
            <a:ext cx="2321346" cy="2330298"/>
            <a:chOff x="7561263" y="3870325"/>
            <a:chExt cx="2571750" cy="2581668"/>
          </a:xfrm>
        </p:grpSpPr>
        <p:grpSp>
          <p:nvGrpSpPr>
            <p:cNvPr id="2060" name="Grupo 35">
              <a:extLst>
                <a:ext uri="{FF2B5EF4-FFF2-40B4-BE49-F238E27FC236}">
                  <a16:creationId xmlns:a16="http://schemas.microsoft.com/office/drawing/2014/main" id="{5F0AC6BF-DD45-7446-910D-2FFF14C8C269}"/>
                </a:ext>
              </a:extLst>
            </p:cNvPr>
            <p:cNvGrpSpPr>
              <a:grpSpLocks/>
            </p:cNvGrpSpPr>
            <p:nvPr/>
          </p:nvGrpSpPr>
          <p:grpSpPr bwMode="auto">
            <a:xfrm>
              <a:off x="7918450" y="4156076"/>
              <a:ext cx="428625" cy="410024"/>
              <a:chOff x="7275526" y="4323615"/>
              <a:chExt cx="428628" cy="410027"/>
            </a:xfrm>
          </p:grpSpPr>
          <p:sp>
            <p:nvSpPr>
              <p:cNvPr id="2100" name="Elipse 36">
                <a:extLst>
                  <a:ext uri="{FF2B5EF4-FFF2-40B4-BE49-F238E27FC236}">
                    <a16:creationId xmlns:a16="http://schemas.microsoft.com/office/drawing/2014/main" id="{AB7B85DF-FD32-9419-9D99-47ACFBE950E4}"/>
                  </a:ext>
                </a:extLst>
              </p:cNvPr>
              <p:cNvSpPr>
                <a:spLocks noChangeArrowheads="1"/>
              </p:cNvSpPr>
              <p:nvPr/>
            </p:nvSpPr>
            <p:spPr bwMode="auto">
              <a:xfrm>
                <a:off x="7346964" y="4366535"/>
                <a:ext cx="357190" cy="357190"/>
              </a:xfrm>
              <a:prstGeom prst="ellipse">
                <a:avLst/>
              </a:prstGeom>
              <a:solidFill>
                <a:srgbClr val="FF0000"/>
              </a:solidFill>
              <a:ln w="9525" algn="ctr">
                <a:solidFill>
                  <a:schemeClr val="tx1"/>
                </a:solidFill>
                <a:round/>
                <a:headEnd/>
                <a:tailEnd/>
              </a:ln>
            </p:spPr>
            <p:txBody>
              <a:bodyPr/>
              <a:lstStyle>
                <a:lvl1pPr defTabSz="996950" eaLnBrk="0" hangingPunct="0">
                  <a:defRPr sz="2400">
                    <a:solidFill>
                      <a:schemeClr val="tx1"/>
                    </a:solidFill>
                    <a:latin typeface="Tahoma" panose="020B0604030504040204" pitchFamily="34" charset="0"/>
                    <a:cs typeface="Arial" panose="020B0604020202020204" pitchFamily="34" charset="0"/>
                  </a:defRPr>
                </a:lvl1pPr>
                <a:lvl2pPr marL="742950" indent="-285750" defTabSz="996950" eaLnBrk="0" hangingPunct="0">
                  <a:defRPr sz="2400">
                    <a:solidFill>
                      <a:schemeClr val="tx1"/>
                    </a:solidFill>
                    <a:latin typeface="Tahoma" panose="020B0604030504040204" pitchFamily="34" charset="0"/>
                    <a:cs typeface="Arial" panose="020B0604020202020204" pitchFamily="34" charset="0"/>
                  </a:defRPr>
                </a:lvl2pPr>
                <a:lvl3pPr marL="1143000" indent="-228600" defTabSz="996950" eaLnBrk="0" hangingPunct="0">
                  <a:defRPr sz="2400">
                    <a:solidFill>
                      <a:schemeClr val="tx1"/>
                    </a:solidFill>
                    <a:latin typeface="Tahoma" panose="020B0604030504040204" pitchFamily="34" charset="0"/>
                    <a:cs typeface="Arial" panose="020B0604020202020204" pitchFamily="34" charset="0"/>
                  </a:defRPr>
                </a:lvl3pPr>
                <a:lvl4pPr marL="1600200" indent="-228600" defTabSz="996950" eaLnBrk="0" hangingPunct="0">
                  <a:defRPr sz="2400">
                    <a:solidFill>
                      <a:schemeClr val="tx1"/>
                    </a:solidFill>
                    <a:latin typeface="Tahoma" panose="020B0604030504040204" pitchFamily="34" charset="0"/>
                    <a:cs typeface="Arial" panose="020B0604020202020204" pitchFamily="34" charset="0"/>
                  </a:defRPr>
                </a:lvl4pPr>
                <a:lvl5pPr marL="2057400" indent="-228600" defTabSz="996950" eaLnBrk="0" hangingPunct="0">
                  <a:defRPr sz="2400">
                    <a:solidFill>
                      <a:schemeClr val="tx1"/>
                    </a:solidFill>
                    <a:latin typeface="Tahoma" panose="020B0604030504040204" pitchFamily="34" charset="0"/>
                    <a:cs typeface="Arial" panose="020B0604020202020204" pitchFamily="34" charset="0"/>
                  </a:defRPr>
                </a:lvl5pPr>
                <a:lvl6pPr marL="25146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endParaRPr lang="pt-BR" altLang="pt-BR" sz="1805">
                  <a:latin typeface="Nunito" pitchFamily="2" charset="0"/>
                </a:endParaRPr>
              </a:p>
            </p:txBody>
          </p:sp>
          <p:sp>
            <p:nvSpPr>
              <p:cNvPr id="2101" name="CaixaDeTexto 38">
                <a:extLst>
                  <a:ext uri="{FF2B5EF4-FFF2-40B4-BE49-F238E27FC236}">
                    <a16:creationId xmlns:a16="http://schemas.microsoft.com/office/drawing/2014/main" id="{1EDD7A1F-3D84-AA8B-A770-1C433FE4E690}"/>
                  </a:ext>
                </a:extLst>
              </p:cNvPr>
              <p:cNvSpPr txBox="1">
                <a:spLocks noChangeArrowheads="1"/>
              </p:cNvSpPr>
              <p:nvPr/>
            </p:nvSpPr>
            <p:spPr bwMode="auto">
              <a:xfrm>
                <a:off x="7275526" y="4323615"/>
                <a:ext cx="428628" cy="41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cs typeface="Arial" panose="020B0604020202020204" pitchFamily="34" charset="0"/>
                  </a:defRPr>
                </a:lvl1pPr>
                <a:lvl2pPr marL="742950" indent="-285750" eaLnBrk="0" hangingPunct="0">
                  <a:defRPr sz="2400">
                    <a:solidFill>
                      <a:schemeClr val="tx1"/>
                    </a:solidFill>
                    <a:latin typeface="Tahoma" panose="020B0604030504040204" pitchFamily="34" charset="0"/>
                    <a:cs typeface="Arial" panose="020B0604020202020204" pitchFamily="34" charset="0"/>
                  </a:defRPr>
                </a:lvl2pPr>
                <a:lvl3pPr marL="1143000" indent="-228600" eaLnBrk="0" hangingPunct="0">
                  <a:defRPr sz="2400">
                    <a:solidFill>
                      <a:schemeClr val="tx1"/>
                    </a:solidFill>
                    <a:latin typeface="Tahoma" panose="020B0604030504040204" pitchFamily="34" charset="0"/>
                    <a:cs typeface="Arial" panose="020B0604020202020204" pitchFamily="34" charset="0"/>
                  </a:defRPr>
                </a:lvl3pPr>
                <a:lvl4pPr marL="1600200" indent="-228600" eaLnBrk="0" hangingPunct="0">
                  <a:defRPr sz="2400">
                    <a:solidFill>
                      <a:schemeClr val="tx1"/>
                    </a:solidFill>
                    <a:latin typeface="Tahoma" panose="020B0604030504040204" pitchFamily="34" charset="0"/>
                    <a:cs typeface="Arial" panose="020B0604020202020204" pitchFamily="34" charset="0"/>
                  </a:defRPr>
                </a:lvl4pPr>
                <a:lvl5pPr marL="2057400" indent="-228600" eaLnBrk="0" hangingPunct="0">
                  <a:defRPr sz="2400">
                    <a:solidFill>
                      <a:schemeClr val="tx1"/>
                    </a:solidFill>
                    <a:latin typeface="Tahom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r>
                  <a:rPr lang="pt-BR" altLang="pt-BR" sz="1805" b="1">
                    <a:solidFill>
                      <a:schemeClr val="bg1"/>
                    </a:solidFill>
                    <a:latin typeface="Nunito" pitchFamily="2" charset="0"/>
                  </a:rPr>
                  <a:t>+</a:t>
                </a:r>
              </a:p>
            </p:txBody>
          </p:sp>
        </p:grpSp>
        <p:grpSp>
          <p:nvGrpSpPr>
            <p:cNvPr id="2061" name="Grupo 39">
              <a:extLst>
                <a:ext uri="{FF2B5EF4-FFF2-40B4-BE49-F238E27FC236}">
                  <a16:creationId xmlns:a16="http://schemas.microsoft.com/office/drawing/2014/main" id="{19759A8C-08A1-D4D9-C863-C976D422B8D1}"/>
                </a:ext>
              </a:extLst>
            </p:cNvPr>
            <p:cNvGrpSpPr>
              <a:grpSpLocks/>
            </p:cNvGrpSpPr>
            <p:nvPr/>
          </p:nvGrpSpPr>
          <p:grpSpPr bwMode="auto">
            <a:xfrm>
              <a:off x="9275763" y="4156076"/>
              <a:ext cx="428625" cy="410024"/>
              <a:chOff x="7275526" y="4323615"/>
              <a:chExt cx="428628" cy="410027"/>
            </a:xfrm>
          </p:grpSpPr>
          <p:sp>
            <p:nvSpPr>
              <p:cNvPr id="2098" name="Elipse 40">
                <a:extLst>
                  <a:ext uri="{FF2B5EF4-FFF2-40B4-BE49-F238E27FC236}">
                    <a16:creationId xmlns:a16="http://schemas.microsoft.com/office/drawing/2014/main" id="{39F8997D-DD10-0E86-7C35-A1CFD196E4A2}"/>
                  </a:ext>
                </a:extLst>
              </p:cNvPr>
              <p:cNvSpPr>
                <a:spLocks noChangeArrowheads="1"/>
              </p:cNvSpPr>
              <p:nvPr/>
            </p:nvSpPr>
            <p:spPr bwMode="auto">
              <a:xfrm>
                <a:off x="7346964" y="4366535"/>
                <a:ext cx="357190" cy="357190"/>
              </a:xfrm>
              <a:prstGeom prst="ellipse">
                <a:avLst/>
              </a:prstGeom>
              <a:solidFill>
                <a:srgbClr val="FF0000"/>
              </a:solidFill>
              <a:ln w="9525" algn="ctr">
                <a:solidFill>
                  <a:schemeClr val="tx1"/>
                </a:solidFill>
                <a:round/>
                <a:headEnd/>
                <a:tailEnd/>
              </a:ln>
            </p:spPr>
            <p:txBody>
              <a:bodyPr/>
              <a:lstStyle>
                <a:lvl1pPr defTabSz="996950" eaLnBrk="0" hangingPunct="0">
                  <a:defRPr sz="2400">
                    <a:solidFill>
                      <a:schemeClr val="tx1"/>
                    </a:solidFill>
                    <a:latin typeface="Tahoma" panose="020B0604030504040204" pitchFamily="34" charset="0"/>
                    <a:cs typeface="Arial" panose="020B0604020202020204" pitchFamily="34" charset="0"/>
                  </a:defRPr>
                </a:lvl1pPr>
                <a:lvl2pPr marL="742950" indent="-285750" defTabSz="996950" eaLnBrk="0" hangingPunct="0">
                  <a:defRPr sz="2400">
                    <a:solidFill>
                      <a:schemeClr val="tx1"/>
                    </a:solidFill>
                    <a:latin typeface="Tahoma" panose="020B0604030504040204" pitchFamily="34" charset="0"/>
                    <a:cs typeface="Arial" panose="020B0604020202020204" pitchFamily="34" charset="0"/>
                  </a:defRPr>
                </a:lvl2pPr>
                <a:lvl3pPr marL="1143000" indent="-228600" defTabSz="996950" eaLnBrk="0" hangingPunct="0">
                  <a:defRPr sz="2400">
                    <a:solidFill>
                      <a:schemeClr val="tx1"/>
                    </a:solidFill>
                    <a:latin typeface="Tahoma" panose="020B0604030504040204" pitchFamily="34" charset="0"/>
                    <a:cs typeface="Arial" panose="020B0604020202020204" pitchFamily="34" charset="0"/>
                  </a:defRPr>
                </a:lvl3pPr>
                <a:lvl4pPr marL="1600200" indent="-228600" defTabSz="996950" eaLnBrk="0" hangingPunct="0">
                  <a:defRPr sz="2400">
                    <a:solidFill>
                      <a:schemeClr val="tx1"/>
                    </a:solidFill>
                    <a:latin typeface="Tahoma" panose="020B0604030504040204" pitchFamily="34" charset="0"/>
                    <a:cs typeface="Arial" panose="020B0604020202020204" pitchFamily="34" charset="0"/>
                  </a:defRPr>
                </a:lvl4pPr>
                <a:lvl5pPr marL="2057400" indent="-228600" defTabSz="996950" eaLnBrk="0" hangingPunct="0">
                  <a:defRPr sz="2400">
                    <a:solidFill>
                      <a:schemeClr val="tx1"/>
                    </a:solidFill>
                    <a:latin typeface="Tahoma" panose="020B0604030504040204" pitchFamily="34" charset="0"/>
                    <a:cs typeface="Arial" panose="020B0604020202020204" pitchFamily="34" charset="0"/>
                  </a:defRPr>
                </a:lvl5pPr>
                <a:lvl6pPr marL="25146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endParaRPr lang="pt-BR" altLang="pt-BR" sz="1805">
                  <a:latin typeface="Nunito" pitchFamily="2" charset="0"/>
                </a:endParaRPr>
              </a:p>
            </p:txBody>
          </p:sp>
          <p:sp>
            <p:nvSpPr>
              <p:cNvPr id="2099" name="CaixaDeTexto 42">
                <a:extLst>
                  <a:ext uri="{FF2B5EF4-FFF2-40B4-BE49-F238E27FC236}">
                    <a16:creationId xmlns:a16="http://schemas.microsoft.com/office/drawing/2014/main" id="{305D53E3-1EBF-A5DD-7C94-8CC57B02CDE4}"/>
                  </a:ext>
                </a:extLst>
              </p:cNvPr>
              <p:cNvSpPr txBox="1">
                <a:spLocks noChangeArrowheads="1"/>
              </p:cNvSpPr>
              <p:nvPr/>
            </p:nvSpPr>
            <p:spPr bwMode="auto">
              <a:xfrm>
                <a:off x="7275526" y="4323615"/>
                <a:ext cx="428628" cy="41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cs typeface="Arial" panose="020B0604020202020204" pitchFamily="34" charset="0"/>
                  </a:defRPr>
                </a:lvl1pPr>
                <a:lvl2pPr marL="742950" indent="-285750" eaLnBrk="0" hangingPunct="0">
                  <a:defRPr sz="2400">
                    <a:solidFill>
                      <a:schemeClr val="tx1"/>
                    </a:solidFill>
                    <a:latin typeface="Tahoma" panose="020B0604030504040204" pitchFamily="34" charset="0"/>
                    <a:cs typeface="Arial" panose="020B0604020202020204" pitchFamily="34" charset="0"/>
                  </a:defRPr>
                </a:lvl2pPr>
                <a:lvl3pPr marL="1143000" indent="-228600" eaLnBrk="0" hangingPunct="0">
                  <a:defRPr sz="2400">
                    <a:solidFill>
                      <a:schemeClr val="tx1"/>
                    </a:solidFill>
                    <a:latin typeface="Tahoma" panose="020B0604030504040204" pitchFamily="34" charset="0"/>
                    <a:cs typeface="Arial" panose="020B0604020202020204" pitchFamily="34" charset="0"/>
                  </a:defRPr>
                </a:lvl3pPr>
                <a:lvl4pPr marL="1600200" indent="-228600" eaLnBrk="0" hangingPunct="0">
                  <a:defRPr sz="2400">
                    <a:solidFill>
                      <a:schemeClr val="tx1"/>
                    </a:solidFill>
                    <a:latin typeface="Tahoma" panose="020B0604030504040204" pitchFamily="34" charset="0"/>
                    <a:cs typeface="Arial" panose="020B0604020202020204" pitchFamily="34" charset="0"/>
                  </a:defRPr>
                </a:lvl4pPr>
                <a:lvl5pPr marL="2057400" indent="-228600" eaLnBrk="0" hangingPunct="0">
                  <a:defRPr sz="2400">
                    <a:solidFill>
                      <a:schemeClr val="tx1"/>
                    </a:solidFill>
                    <a:latin typeface="Tahom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r>
                  <a:rPr lang="pt-BR" altLang="pt-BR" sz="1805" b="1">
                    <a:solidFill>
                      <a:schemeClr val="bg1"/>
                    </a:solidFill>
                    <a:latin typeface="Nunito" pitchFamily="2" charset="0"/>
                  </a:rPr>
                  <a:t>-</a:t>
                </a:r>
              </a:p>
            </p:txBody>
          </p:sp>
        </p:grpSp>
        <p:grpSp>
          <p:nvGrpSpPr>
            <p:cNvPr id="2062" name="Grupo 43">
              <a:extLst>
                <a:ext uri="{FF2B5EF4-FFF2-40B4-BE49-F238E27FC236}">
                  <a16:creationId xmlns:a16="http://schemas.microsoft.com/office/drawing/2014/main" id="{385746F7-EA96-1FB9-4C41-ACA214D65183}"/>
                </a:ext>
              </a:extLst>
            </p:cNvPr>
            <p:cNvGrpSpPr>
              <a:grpSpLocks/>
            </p:cNvGrpSpPr>
            <p:nvPr/>
          </p:nvGrpSpPr>
          <p:grpSpPr bwMode="auto">
            <a:xfrm>
              <a:off x="7918450" y="5113281"/>
              <a:ext cx="428625" cy="410024"/>
              <a:chOff x="7275526" y="4323615"/>
              <a:chExt cx="428628" cy="410027"/>
            </a:xfrm>
          </p:grpSpPr>
          <p:sp>
            <p:nvSpPr>
              <p:cNvPr id="2096" name="Elipse 44">
                <a:extLst>
                  <a:ext uri="{FF2B5EF4-FFF2-40B4-BE49-F238E27FC236}">
                    <a16:creationId xmlns:a16="http://schemas.microsoft.com/office/drawing/2014/main" id="{470F77FD-89F8-6C23-43A9-32C16490AFF7}"/>
                  </a:ext>
                </a:extLst>
              </p:cNvPr>
              <p:cNvSpPr>
                <a:spLocks noChangeArrowheads="1"/>
              </p:cNvSpPr>
              <p:nvPr/>
            </p:nvSpPr>
            <p:spPr bwMode="auto">
              <a:xfrm>
                <a:off x="7346964" y="4366535"/>
                <a:ext cx="357190" cy="357190"/>
              </a:xfrm>
              <a:prstGeom prst="ellipse">
                <a:avLst/>
              </a:prstGeom>
              <a:solidFill>
                <a:srgbClr val="FF0000"/>
              </a:solidFill>
              <a:ln w="9525" algn="ctr">
                <a:solidFill>
                  <a:schemeClr val="tx1"/>
                </a:solidFill>
                <a:round/>
                <a:headEnd/>
                <a:tailEnd/>
              </a:ln>
            </p:spPr>
            <p:txBody>
              <a:bodyPr/>
              <a:lstStyle>
                <a:lvl1pPr defTabSz="996950" eaLnBrk="0" hangingPunct="0">
                  <a:defRPr sz="2400">
                    <a:solidFill>
                      <a:schemeClr val="tx1"/>
                    </a:solidFill>
                    <a:latin typeface="Tahoma" panose="020B0604030504040204" pitchFamily="34" charset="0"/>
                    <a:cs typeface="Arial" panose="020B0604020202020204" pitchFamily="34" charset="0"/>
                  </a:defRPr>
                </a:lvl1pPr>
                <a:lvl2pPr marL="742950" indent="-285750" defTabSz="996950" eaLnBrk="0" hangingPunct="0">
                  <a:defRPr sz="2400">
                    <a:solidFill>
                      <a:schemeClr val="tx1"/>
                    </a:solidFill>
                    <a:latin typeface="Tahoma" panose="020B0604030504040204" pitchFamily="34" charset="0"/>
                    <a:cs typeface="Arial" panose="020B0604020202020204" pitchFamily="34" charset="0"/>
                  </a:defRPr>
                </a:lvl2pPr>
                <a:lvl3pPr marL="1143000" indent="-228600" defTabSz="996950" eaLnBrk="0" hangingPunct="0">
                  <a:defRPr sz="2400">
                    <a:solidFill>
                      <a:schemeClr val="tx1"/>
                    </a:solidFill>
                    <a:latin typeface="Tahoma" panose="020B0604030504040204" pitchFamily="34" charset="0"/>
                    <a:cs typeface="Arial" panose="020B0604020202020204" pitchFamily="34" charset="0"/>
                  </a:defRPr>
                </a:lvl3pPr>
                <a:lvl4pPr marL="1600200" indent="-228600" defTabSz="996950" eaLnBrk="0" hangingPunct="0">
                  <a:defRPr sz="2400">
                    <a:solidFill>
                      <a:schemeClr val="tx1"/>
                    </a:solidFill>
                    <a:latin typeface="Tahoma" panose="020B0604030504040204" pitchFamily="34" charset="0"/>
                    <a:cs typeface="Arial" panose="020B0604020202020204" pitchFamily="34" charset="0"/>
                  </a:defRPr>
                </a:lvl4pPr>
                <a:lvl5pPr marL="2057400" indent="-228600" defTabSz="996950" eaLnBrk="0" hangingPunct="0">
                  <a:defRPr sz="2400">
                    <a:solidFill>
                      <a:schemeClr val="tx1"/>
                    </a:solidFill>
                    <a:latin typeface="Tahoma" panose="020B0604030504040204" pitchFamily="34" charset="0"/>
                    <a:cs typeface="Arial" panose="020B0604020202020204" pitchFamily="34" charset="0"/>
                  </a:defRPr>
                </a:lvl5pPr>
                <a:lvl6pPr marL="25146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endParaRPr lang="pt-BR" altLang="pt-BR" sz="1805">
                  <a:latin typeface="Nunito" pitchFamily="2" charset="0"/>
                </a:endParaRPr>
              </a:p>
            </p:txBody>
          </p:sp>
          <p:sp>
            <p:nvSpPr>
              <p:cNvPr id="2097" name="CaixaDeTexto 45">
                <a:extLst>
                  <a:ext uri="{FF2B5EF4-FFF2-40B4-BE49-F238E27FC236}">
                    <a16:creationId xmlns:a16="http://schemas.microsoft.com/office/drawing/2014/main" id="{B4B86A8C-CFDE-A7F8-763E-B7FB6A6FF677}"/>
                  </a:ext>
                </a:extLst>
              </p:cNvPr>
              <p:cNvSpPr txBox="1">
                <a:spLocks noChangeArrowheads="1"/>
              </p:cNvSpPr>
              <p:nvPr/>
            </p:nvSpPr>
            <p:spPr bwMode="auto">
              <a:xfrm>
                <a:off x="7275526" y="4323615"/>
                <a:ext cx="428628" cy="41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cs typeface="Arial" panose="020B0604020202020204" pitchFamily="34" charset="0"/>
                  </a:defRPr>
                </a:lvl1pPr>
                <a:lvl2pPr marL="742950" indent="-285750" eaLnBrk="0" hangingPunct="0">
                  <a:defRPr sz="2400">
                    <a:solidFill>
                      <a:schemeClr val="tx1"/>
                    </a:solidFill>
                    <a:latin typeface="Tahoma" panose="020B0604030504040204" pitchFamily="34" charset="0"/>
                    <a:cs typeface="Arial" panose="020B0604020202020204" pitchFamily="34" charset="0"/>
                  </a:defRPr>
                </a:lvl2pPr>
                <a:lvl3pPr marL="1143000" indent="-228600" eaLnBrk="0" hangingPunct="0">
                  <a:defRPr sz="2400">
                    <a:solidFill>
                      <a:schemeClr val="tx1"/>
                    </a:solidFill>
                    <a:latin typeface="Tahoma" panose="020B0604030504040204" pitchFamily="34" charset="0"/>
                    <a:cs typeface="Arial" panose="020B0604020202020204" pitchFamily="34" charset="0"/>
                  </a:defRPr>
                </a:lvl3pPr>
                <a:lvl4pPr marL="1600200" indent="-228600" eaLnBrk="0" hangingPunct="0">
                  <a:defRPr sz="2400">
                    <a:solidFill>
                      <a:schemeClr val="tx1"/>
                    </a:solidFill>
                    <a:latin typeface="Tahoma" panose="020B0604030504040204" pitchFamily="34" charset="0"/>
                    <a:cs typeface="Arial" panose="020B0604020202020204" pitchFamily="34" charset="0"/>
                  </a:defRPr>
                </a:lvl4pPr>
                <a:lvl5pPr marL="2057400" indent="-228600" eaLnBrk="0" hangingPunct="0">
                  <a:defRPr sz="2400">
                    <a:solidFill>
                      <a:schemeClr val="tx1"/>
                    </a:solidFill>
                    <a:latin typeface="Tahom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r>
                  <a:rPr lang="pt-BR" altLang="pt-BR" sz="1805" b="1">
                    <a:solidFill>
                      <a:schemeClr val="bg1"/>
                    </a:solidFill>
                    <a:latin typeface="Nunito" pitchFamily="2" charset="0"/>
                  </a:rPr>
                  <a:t>+</a:t>
                </a:r>
              </a:p>
            </p:txBody>
          </p:sp>
        </p:grpSp>
        <p:grpSp>
          <p:nvGrpSpPr>
            <p:cNvPr id="2063" name="Grupo 46">
              <a:extLst>
                <a:ext uri="{FF2B5EF4-FFF2-40B4-BE49-F238E27FC236}">
                  <a16:creationId xmlns:a16="http://schemas.microsoft.com/office/drawing/2014/main" id="{54EF5DF1-3335-5CB7-67D1-D113C7B8F941}"/>
                </a:ext>
              </a:extLst>
            </p:cNvPr>
            <p:cNvGrpSpPr>
              <a:grpSpLocks/>
            </p:cNvGrpSpPr>
            <p:nvPr/>
          </p:nvGrpSpPr>
          <p:grpSpPr bwMode="auto">
            <a:xfrm>
              <a:off x="9275763" y="5113281"/>
              <a:ext cx="428625" cy="410024"/>
              <a:chOff x="7275526" y="4323615"/>
              <a:chExt cx="428628" cy="410027"/>
            </a:xfrm>
          </p:grpSpPr>
          <p:sp>
            <p:nvSpPr>
              <p:cNvPr id="2094" name="Elipse 47">
                <a:extLst>
                  <a:ext uri="{FF2B5EF4-FFF2-40B4-BE49-F238E27FC236}">
                    <a16:creationId xmlns:a16="http://schemas.microsoft.com/office/drawing/2014/main" id="{28B56EC1-0375-BEB2-1A86-F78C47F8EF43}"/>
                  </a:ext>
                </a:extLst>
              </p:cNvPr>
              <p:cNvSpPr>
                <a:spLocks noChangeArrowheads="1"/>
              </p:cNvSpPr>
              <p:nvPr/>
            </p:nvSpPr>
            <p:spPr bwMode="auto">
              <a:xfrm>
                <a:off x="7346964" y="4366535"/>
                <a:ext cx="357190" cy="357190"/>
              </a:xfrm>
              <a:prstGeom prst="ellipse">
                <a:avLst/>
              </a:prstGeom>
              <a:solidFill>
                <a:srgbClr val="FF0000"/>
              </a:solidFill>
              <a:ln w="9525" algn="ctr">
                <a:solidFill>
                  <a:schemeClr val="tx1"/>
                </a:solidFill>
                <a:round/>
                <a:headEnd/>
                <a:tailEnd/>
              </a:ln>
            </p:spPr>
            <p:txBody>
              <a:bodyPr/>
              <a:lstStyle>
                <a:lvl1pPr defTabSz="996950" eaLnBrk="0" hangingPunct="0">
                  <a:defRPr sz="2400">
                    <a:solidFill>
                      <a:schemeClr val="tx1"/>
                    </a:solidFill>
                    <a:latin typeface="Tahoma" panose="020B0604030504040204" pitchFamily="34" charset="0"/>
                    <a:cs typeface="Arial" panose="020B0604020202020204" pitchFamily="34" charset="0"/>
                  </a:defRPr>
                </a:lvl1pPr>
                <a:lvl2pPr marL="742950" indent="-285750" defTabSz="996950" eaLnBrk="0" hangingPunct="0">
                  <a:defRPr sz="2400">
                    <a:solidFill>
                      <a:schemeClr val="tx1"/>
                    </a:solidFill>
                    <a:latin typeface="Tahoma" panose="020B0604030504040204" pitchFamily="34" charset="0"/>
                    <a:cs typeface="Arial" panose="020B0604020202020204" pitchFamily="34" charset="0"/>
                  </a:defRPr>
                </a:lvl2pPr>
                <a:lvl3pPr marL="1143000" indent="-228600" defTabSz="996950" eaLnBrk="0" hangingPunct="0">
                  <a:defRPr sz="2400">
                    <a:solidFill>
                      <a:schemeClr val="tx1"/>
                    </a:solidFill>
                    <a:latin typeface="Tahoma" panose="020B0604030504040204" pitchFamily="34" charset="0"/>
                    <a:cs typeface="Arial" panose="020B0604020202020204" pitchFamily="34" charset="0"/>
                  </a:defRPr>
                </a:lvl3pPr>
                <a:lvl4pPr marL="1600200" indent="-228600" defTabSz="996950" eaLnBrk="0" hangingPunct="0">
                  <a:defRPr sz="2400">
                    <a:solidFill>
                      <a:schemeClr val="tx1"/>
                    </a:solidFill>
                    <a:latin typeface="Tahoma" panose="020B0604030504040204" pitchFamily="34" charset="0"/>
                    <a:cs typeface="Arial" panose="020B0604020202020204" pitchFamily="34" charset="0"/>
                  </a:defRPr>
                </a:lvl4pPr>
                <a:lvl5pPr marL="2057400" indent="-228600" defTabSz="996950" eaLnBrk="0" hangingPunct="0">
                  <a:defRPr sz="2400">
                    <a:solidFill>
                      <a:schemeClr val="tx1"/>
                    </a:solidFill>
                    <a:latin typeface="Tahoma" panose="020B0604030504040204" pitchFamily="34" charset="0"/>
                    <a:cs typeface="Arial" panose="020B0604020202020204" pitchFamily="34" charset="0"/>
                  </a:defRPr>
                </a:lvl5pPr>
                <a:lvl6pPr marL="25146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endParaRPr lang="pt-BR" altLang="pt-BR" sz="1805">
                  <a:latin typeface="Nunito" pitchFamily="2" charset="0"/>
                </a:endParaRPr>
              </a:p>
            </p:txBody>
          </p:sp>
          <p:sp>
            <p:nvSpPr>
              <p:cNvPr id="2095" name="CaixaDeTexto 48">
                <a:extLst>
                  <a:ext uri="{FF2B5EF4-FFF2-40B4-BE49-F238E27FC236}">
                    <a16:creationId xmlns:a16="http://schemas.microsoft.com/office/drawing/2014/main" id="{D6B517C6-F9F9-21E3-F547-624F95B50B58}"/>
                  </a:ext>
                </a:extLst>
              </p:cNvPr>
              <p:cNvSpPr txBox="1">
                <a:spLocks noChangeArrowheads="1"/>
              </p:cNvSpPr>
              <p:nvPr/>
            </p:nvSpPr>
            <p:spPr bwMode="auto">
              <a:xfrm>
                <a:off x="7275526" y="4323615"/>
                <a:ext cx="428628" cy="41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cs typeface="Arial" panose="020B0604020202020204" pitchFamily="34" charset="0"/>
                  </a:defRPr>
                </a:lvl1pPr>
                <a:lvl2pPr marL="742950" indent="-285750" eaLnBrk="0" hangingPunct="0">
                  <a:defRPr sz="2400">
                    <a:solidFill>
                      <a:schemeClr val="tx1"/>
                    </a:solidFill>
                    <a:latin typeface="Tahoma" panose="020B0604030504040204" pitchFamily="34" charset="0"/>
                    <a:cs typeface="Arial" panose="020B0604020202020204" pitchFamily="34" charset="0"/>
                  </a:defRPr>
                </a:lvl2pPr>
                <a:lvl3pPr marL="1143000" indent="-228600" eaLnBrk="0" hangingPunct="0">
                  <a:defRPr sz="2400">
                    <a:solidFill>
                      <a:schemeClr val="tx1"/>
                    </a:solidFill>
                    <a:latin typeface="Tahoma" panose="020B0604030504040204" pitchFamily="34" charset="0"/>
                    <a:cs typeface="Arial" panose="020B0604020202020204" pitchFamily="34" charset="0"/>
                  </a:defRPr>
                </a:lvl3pPr>
                <a:lvl4pPr marL="1600200" indent="-228600" eaLnBrk="0" hangingPunct="0">
                  <a:defRPr sz="2400">
                    <a:solidFill>
                      <a:schemeClr val="tx1"/>
                    </a:solidFill>
                    <a:latin typeface="Tahoma" panose="020B0604030504040204" pitchFamily="34" charset="0"/>
                    <a:cs typeface="Arial" panose="020B0604020202020204" pitchFamily="34" charset="0"/>
                  </a:defRPr>
                </a:lvl4pPr>
                <a:lvl5pPr marL="2057400" indent="-228600" eaLnBrk="0" hangingPunct="0">
                  <a:defRPr sz="2400">
                    <a:solidFill>
                      <a:schemeClr val="tx1"/>
                    </a:solidFill>
                    <a:latin typeface="Tahom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r>
                  <a:rPr lang="pt-BR" altLang="pt-BR" sz="1805" b="1">
                    <a:solidFill>
                      <a:schemeClr val="bg1"/>
                    </a:solidFill>
                    <a:latin typeface="Nunito" pitchFamily="2" charset="0"/>
                  </a:rPr>
                  <a:t>+</a:t>
                </a:r>
              </a:p>
            </p:txBody>
          </p:sp>
        </p:grpSp>
        <p:cxnSp>
          <p:nvCxnSpPr>
            <p:cNvPr id="2064" name="Conector de seta reta 52">
              <a:extLst>
                <a:ext uri="{FF2B5EF4-FFF2-40B4-BE49-F238E27FC236}">
                  <a16:creationId xmlns:a16="http://schemas.microsoft.com/office/drawing/2014/main" id="{EEE18B8A-5BE7-6250-6654-BB181EFCF124}"/>
                </a:ext>
              </a:extLst>
            </p:cNvPr>
            <p:cNvCxnSpPr>
              <a:cxnSpLocks noChangeShapeType="1"/>
            </p:cNvCxnSpPr>
            <p:nvPr/>
          </p:nvCxnSpPr>
          <p:spPr bwMode="auto">
            <a:xfrm>
              <a:off x="8347075" y="4370388"/>
              <a:ext cx="431997" cy="1588"/>
            </a:xfrm>
            <a:prstGeom prst="straightConnector1">
              <a:avLst/>
            </a:prstGeom>
            <a:noFill/>
            <a:ln w="381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2065" name="Conector de seta reta 53">
              <a:extLst>
                <a:ext uri="{FF2B5EF4-FFF2-40B4-BE49-F238E27FC236}">
                  <a16:creationId xmlns:a16="http://schemas.microsoft.com/office/drawing/2014/main" id="{9710A079-B28A-66EC-205B-6D8C462A7F4E}"/>
                </a:ext>
              </a:extLst>
            </p:cNvPr>
            <p:cNvCxnSpPr>
              <a:cxnSpLocks noChangeShapeType="1"/>
            </p:cNvCxnSpPr>
            <p:nvPr/>
          </p:nvCxnSpPr>
          <p:spPr bwMode="auto">
            <a:xfrm rot="10800000">
              <a:off x="8918575" y="4368800"/>
              <a:ext cx="428625" cy="1588"/>
            </a:xfrm>
            <a:prstGeom prst="straightConnector1">
              <a:avLst/>
            </a:prstGeom>
            <a:noFill/>
            <a:ln w="381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2066" name="Conector de seta reta 56">
              <a:extLst>
                <a:ext uri="{FF2B5EF4-FFF2-40B4-BE49-F238E27FC236}">
                  <a16:creationId xmlns:a16="http://schemas.microsoft.com/office/drawing/2014/main" id="{60B5DD03-4C28-C35C-FACE-D2E2CB92950D}"/>
                </a:ext>
              </a:extLst>
            </p:cNvPr>
            <p:cNvCxnSpPr>
              <a:cxnSpLocks noChangeShapeType="1"/>
            </p:cNvCxnSpPr>
            <p:nvPr/>
          </p:nvCxnSpPr>
          <p:spPr bwMode="auto">
            <a:xfrm>
              <a:off x="9701016" y="5297487"/>
              <a:ext cx="431997" cy="1588"/>
            </a:xfrm>
            <a:prstGeom prst="straightConnector1">
              <a:avLst/>
            </a:prstGeom>
            <a:noFill/>
            <a:ln w="381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2067" name="Conector de seta reta 57">
              <a:extLst>
                <a:ext uri="{FF2B5EF4-FFF2-40B4-BE49-F238E27FC236}">
                  <a16:creationId xmlns:a16="http://schemas.microsoft.com/office/drawing/2014/main" id="{069E44ED-1DB1-416B-30FF-B5AB6D2DDD6A}"/>
                </a:ext>
              </a:extLst>
            </p:cNvPr>
            <p:cNvCxnSpPr>
              <a:cxnSpLocks noChangeShapeType="1"/>
            </p:cNvCxnSpPr>
            <p:nvPr/>
          </p:nvCxnSpPr>
          <p:spPr bwMode="auto">
            <a:xfrm rot="10800000">
              <a:off x="7561263" y="5299075"/>
              <a:ext cx="428625" cy="1588"/>
            </a:xfrm>
            <a:prstGeom prst="straightConnector1">
              <a:avLst/>
            </a:prstGeom>
            <a:noFill/>
            <a:ln w="38100" algn="ctr">
              <a:solidFill>
                <a:schemeClr val="tx1"/>
              </a:solidFill>
              <a:round/>
              <a:headEnd/>
              <a:tailEnd type="triangle" w="med" len="lg"/>
            </a:ln>
            <a:extLst>
              <a:ext uri="{909E8E84-426E-40DD-AFC4-6F175D3DCCD1}">
                <a14:hiddenFill xmlns:a14="http://schemas.microsoft.com/office/drawing/2010/main">
                  <a:noFill/>
                </a14:hiddenFill>
              </a:ext>
            </a:extLst>
          </p:spPr>
        </p:cxnSp>
        <p:grpSp>
          <p:nvGrpSpPr>
            <p:cNvPr id="2068" name="Grupo 58">
              <a:extLst>
                <a:ext uri="{FF2B5EF4-FFF2-40B4-BE49-F238E27FC236}">
                  <a16:creationId xmlns:a16="http://schemas.microsoft.com/office/drawing/2014/main" id="{C69DB258-F23D-6CC6-0A0D-A49FCCB8C856}"/>
                </a:ext>
              </a:extLst>
            </p:cNvPr>
            <p:cNvGrpSpPr>
              <a:grpSpLocks/>
            </p:cNvGrpSpPr>
            <p:nvPr/>
          </p:nvGrpSpPr>
          <p:grpSpPr bwMode="auto">
            <a:xfrm>
              <a:off x="7918450" y="6041969"/>
              <a:ext cx="428625" cy="410024"/>
              <a:chOff x="7275526" y="4323615"/>
              <a:chExt cx="428628" cy="410027"/>
            </a:xfrm>
          </p:grpSpPr>
          <p:sp>
            <p:nvSpPr>
              <p:cNvPr id="2092" name="Elipse 59">
                <a:extLst>
                  <a:ext uri="{FF2B5EF4-FFF2-40B4-BE49-F238E27FC236}">
                    <a16:creationId xmlns:a16="http://schemas.microsoft.com/office/drawing/2014/main" id="{74C2D887-0E7A-70F9-568C-CA4987F12553}"/>
                  </a:ext>
                </a:extLst>
              </p:cNvPr>
              <p:cNvSpPr>
                <a:spLocks noChangeArrowheads="1"/>
              </p:cNvSpPr>
              <p:nvPr/>
            </p:nvSpPr>
            <p:spPr bwMode="auto">
              <a:xfrm>
                <a:off x="7346964" y="4366535"/>
                <a:ext cx="357190" cy="357190"/>
              </a:xfrm>
              <a:prstGeom prst="ellipse">
                <a:avLst/>
              </a:prstGeom>
              <a:solidFill>
                <a:srgbClr val="FF0000"/>
              </a:solidFill>
              <a:ln w="9525" algn="ctr">
                <a:solidFill>
                  <a:schemeClr val="tx1"/>
                </a:solidFill>
                <a:round/>
                <a:headEnd/>
                <a:tailEnd/>
              </a:ln>
            </p:spPr>
            <p:txBody>
              <a:bodyPr/>
              <a:lstStyle>
                <a:lvl1pPr defTabSz="996950" eaLnBrk="0" hangingPunct="0">
                  <a:defRPr sz="2400">
                    <a:solidFill>
                      <a:schemeClr val="tx1"/>
                    </a:solidFill>
                    <a:latin typeface="Tahoma" panose="020B0604030504040204" pitchFamily="34" charset="0"/>
                    <a:cs typeface="Arial" panose="020B0604020202020204" pitchFamily="34" charset="0"/>
                  </a:defRPr>
                </a:lvl1pPr>
                <a:lvl2pPr marL="742950" indent="-285750" defTabSz="996950" eaLnBrk="0" hangingPunct="0">
                  <a:defRPr sz="2400">
                    <a:solidFill>
                      <a:schemeClr val="tx1"/>
                    </a:solidFill>
                    <a:latin typeface="Tahoma" panose="020B0604030504040204" pitchFamily="34" charset="0"/>
                    <a:cs typeface="Arial" panose="020B0604020202020204" pitchFamily="34" charset="0"/>
                  </a:defRPr>
                </a:lvl2pPr>
                <a:lvl3pPr marL="1143000" indent="-228600" defTabSz="996950" eaLnBrk="0" hangingPunct="0">
                  <a:defRPr sz="2400">
                    <a:solidFill>
                      <a:schemeClr val="tx1"/>
                    </a:solidFill>
                    <a:latin typeface="Tahoma" panose="020B0604030504040204" pitchFamily="34" charset="0"/>
                    <a:cs typeface="Arial" panose="020B0604020202020204" pitchFamily="34" charset="0"/>
                  </a:defRPr>
                </a:lvl3pPr>
                <a:lvl4pPr marL="1600200" indent="-228600" defTabSz="996950" eaLnBrk="0" hangingPunct="0">
                  <a:defRPr sz="2400">
                    <a:solidFill>
                      <a:schemeClr val="tx1"/>
                    </a:solidFill>
                    <a:latin typeface="Tahoma" panose="020B0604030504040204" pitchFamily="34" charset="0"/>
                    <a:cs typeface="Arial" panose="020B0604020202020204" pitchFamily="34" charset="0"/>
                  </a:defRPr>
                </a:lvl4pPr>
                <a:lvl5pPr marL="2057400" indent="-228600" defTabSz="996950" eaLnBrk="0" hangingPunct="0">
                  <a:defRPr sz="2400">
                    <a:solidFill>
                      <a:schemeClr val="tx1"/>
                    </a:solidFill>
                    <a:latin typeface="Tahoma" panose="020B0604030504040204" pitchFamily="34" charset="0"/>
                    <a:cs typeface="Arial" panose="020B0604020202020204" pitchFamily="34" charset="0"/>
                  </a:defRPr>
                </a:lvl5pPr>
                <a:lvl6pPr marL="25146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endParaRPr lang="pt-BR" altLang="pt-BR" sz="1805">
                  <a:latin typeface="Nunito" pitchFamily="2" charset="0"/>
                </a:endParaRPr>
              </a:p>
            </p:txBody>
          </p:sp>
          <p:sp>
            <p:nvSpPr>
              <p:cNvPr id="2093" name="CaixaDeTexto 60">
                <a:extLst>
                  <a:ext uri="{FF2B5EF4-FFF2-40B4-BE49-F238E27FC236}">
                    <a16:creationId xmlns:a16="http://schemas.microsoft.com/office/drawing/2014/main" id="{FADE6C00-9669-6C37-43D5-842866502638}"/>
                  </a:ext>
                </a:extLst>
              </p:cNvPr>
              <p:cNvSpPr txBox="1">
                <a:spLocks noChangeArrowheads="1"/>
              </p:cNvSpPr>
              <p:nvPr/>
            </p:nvSpPr>
            <p:spPr bwMode="auto">
              <a:xfrm>
                <a:off x="7275526" y="4323615"/>
                <a:ext cx="428628" cy="41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cs typeface="Arial" panose="020B0604020202020204" pitchFamily="34" charset="0"/>
                  </a:defRPr>
                </a:lvl1pPr>
                <a:lvl2pPr marL="742950" indent="-285750" eaLnBrk="0" hangingPunct="0">
                  <a:defRPr sz="2400">
                    <a:solidFill>
                      <a:schemeClr val="tx1"/>
                    </a:solidFill>
                    <a:latin typeface="Tahoma" panose="020B0604030504040204" pitchFamily="34" charset="0"/>
                    <a:cs typeface="Arial" panose="020B0604020202020204" pitchFamily="34" charset="0"/>
                  </a:defRPr>
                </a:lvl2pPr>
                <a:lvl3pPr marL="1143000" indent="-228600" eaLnBrk="0" hangingPunct="0">
                  <a:defRPr sz="2400">
                    <a:solidFill>
                      <a:schemeClr val="tx1"/>
                    </a:solidFill>
                    <a:latin typeface="Tahoma" panose="020B0604030504040204" pitchFamily="34" charset="0"/>
                    <a:cs typeface="Arial" panose="020B0604020202020204" pitchFamily="34" charset="0"/>
                  </a:defRPr>
                </a:lvl3pPr>
                <a:lvl4pPr marL="1600200" indent="-228600" eaLnBrk="0" hangingPunct="0">
                  <a:defRPr sz="2400">
                    <a:solidFill>
                      <a:schemeClr val="tx1"/>
                    </a:solidFill>
                    <a:latin typeface="Tahoma" panose="020B0604030504040204" pitchFamily="34" charset="0"/>
                    <a:cs typeface="Arial" panose="020B0604020202020204" pitchFamily="34" charset="0"/>
                  </a:defRPr>
                </a:lvl4pPr>
                <a:lvl5pPr marL="2057400" indent="-228600" eaLnBrk="0" hangingPunct="0">
                  <a:defRPr sz="2400">
                    <a:solidFill>
                      <a:schemeClr val="tx1"/>
                    </a:solidFill>
                    <a:latin typeface="Tahom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r>
                  <a:rPr lang="pt-BR" altLang="pt-BR" sz="1805" b="1">
                    <a:solidFill>
                      <a:schemeClr val="bg1"/>
                    </a:solidFill>
                    <a:latin typeface="Nunito" pitchFamily="2" charset="0"/>
                  </a:rPr>
                  <a:t>-</a:t>
                </a:r>
              </a:p>
            </p:txBody>
          </p:sp>
        </p:grpSp>
        <p:grpSp>
          <p:nvGrpSpPr>
            <p:cNvPr id="2069" name="Grupo 61">
              <a:extLst>
                <a:ext uri="{FF2B5EF4-FFF2-40B4-BE49-F238E27FC236}">
                  <a16:creationId xmlns:a16="http://schemas.microsoft.com/office/drawing/2014/main" id="{D4D9624F-79B9-EF92-DEB1-B37C08C03EA8}"/>
                </a:ext>
              </a:extLst>
            </p:cNvPr>
            <p:cNvGrpSpPr>
              <a:grpSpLocks/>
            </p:cNvGrpSpPr>
            <p:nvPr/>
          </p:nvGrpSpPr>
          <p:grpSpPr bwMode="auto">
            <a:xfrm>
              <a:off x="9275763" y="6041969"/>
              <a:ext cx="428625" cy="410024"/>
              <a:chOff x="7275526" y="4323615"/>
              <a:chExt cx="428628" cy="410027"/>
            </a:xfrm>
          </p:grpSpPr>
          <p:sp>
            <p:nvSpPr>
              <p:cNvPr id="2090" name="Elipse 62">
                <a:extLst>
                  <a:ext uri="{FF2B5EF4-FFF2-40B4-BE49-F238E27FC236}">
                    <a16:creationId xmlns:a16="http://schemas.microsoft.com/office/drawing/2014/main" id="{A56A3B9E-0CDB-420A-482B-C2D41E97C424}"/>
                  </a:ext>
                </a:extLst>
              </p:cNvPr>
              <p:cNvSpPr>
                <a:spLocks noChangeArrowheads="1"/>
              </p:cNvSpPr>
              <p:nvPr/>
            </p:nvSpPr>
            <p:spPr bwMode="auto">
              <a:xfrm>
                <a:off x="7346964" y="4366535"/>
                <a:ext cx="357190" cy="357190"/>
              </a:xfrm>
              <a:prstGeom prst="ellipse">
                <a:avLst/>
              </a:prstGeom>
              <a:solidFill>
                <a:srgbClr val="FF0000"/>
              </a:solidFill>
              <a:ln w="9525" algn="ctr">
                <a:solidFill>
                  <a:schemeClr val="tx1"/>
                </a:solidFill>
                <a:round/>
                <a:headEnd/>
                <a:tailEnd/>
              </a:ln>
            </p:spPr>
            <p:txBody>
              <a:bodyPr/>
              <a:lstStyle>
                <a:lvl1pPr defTabSz="996950" eaLnBrk="0" hangingPunct="0">
                  <a:defRPr sz="2400">
                    <a:solidFill>
                      <a:schemeClr val="tx1"/>
                    </a:solidFill>
                    <a:latin typeface="Tahoma" panose="020B0604030504040204" pitchFamily="34" charset="0"/>
                    <a:cs typeface="Arial" panose="020B0604020202020204" pitchFamily="34" charset="0"/>
                  </a:defRPr>
                </a:lvl1pPr>
                <a:lvl2pPr marL="742950" indent="-285750" defTabSz="996950" eaLnBrk="0" hangingPunct="0">
                  <a:defRPr sz="2400">
                    <a:solidFill>
                      <a:schemeClr val="tx1"/>
                    </a:solidFill>
                    <a:latin typeface="Tahoma" panose="020B0604030504040204" pitchFamily="34" charset="0"/>
                    <a:cs typeface="Arial" panose="020B0604020202020204" pitchFamily="34" charset="0"/>
                  </a:defRPr>
                </a:lvl2pPr>
                <a:lvl3pPr marL="1143000" indent="-228600" defTabSz="996950" eaLnBrk="0" hangingPunct="0">
                  <a:defRPr sz="2400">
                    <a:solidFill>
                      <a:schemeClr val="tx1"/>
                    </a:solidFill>
                    <a:latin typeface="Tahoma" panose="020B0604030504040204" pitchFamily="34" charset="0"/>
                    <a:cs typeface="Arial" panose="020B0604020202020204" pitchFamily="34" charset="0"/>
                  </a:defRPr>
                </a:lvl3pPr>
                <a:lvl4pPr marL="1600200" indent="-228600" defTabSz="996950" eaLnBrk="0" hangingPunct="0">
                  <a:defRPr sz="2400">
                    <a:solidFill>
                      <a:schemeClr val="tx1"/>
                    </a:solidFill>
                    <a:latin typeface="Tahoma" panose="020B0604030504040204" pitchFamily="34" charset="0"/>
                    <a:cs typeface="Arial" panose="020B0604020202020204" pitchFamily="34" charset="0"/>
                  </a:defRPr>
                </a:lvl4pPr>
                <a:lvl5pPr marL="2057400" indent="-228600" defTabSz="996950" eaLnBrk="0" hangingPunct="0">
                  <a:defRPr sz="2400">
                    <a:solidFill>
                      <a:schemeClr val="tx1"/>
                    </a:solidFill>
                    <a:latin typeface="Tahoma" panose="020B0604030504040204" pitchFamily="34" charset="0"/>
                    <a:cs typeface="Arial" panose="020B0604020202020204" pitchFamily="34" charset="0"/>
                  </a:defRPr>
                </a:lvl5pPr>
                <a:lvl6pPr marL="25146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defTabSz="996950"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endParaRPr lang="pt-BR" altLang="pt-BR" sz="1805">
                  <a:latin typeface="Nunito" pitchFamily="2" charset="0"/>
                </a:endParaRPr>
              </a:p>
            </p:txBody>
          </p:sp>
          <p:sp>
            <p:nvSpPr>
              <p:cNvPr id="2091" name="CaixaDeTexto 63">
                <a:extLst>
                  <a:ext uri="{FF2B5EF4-FFF2-40B4-BE49-F238E27FC236}">
                    <a16:creationId xmlns:a16="http://schemas.microsoft.com/office/drawing/2014/main" id="{4C52F5CA-1682-29C1-2858-F3D857CB7E9D}"/>
                  </a:ext>
                </a:extLst>
              </p:cNvPr>
              <p:cNvSpPr txBox="1">
                <a:spLocks noChangeArrowheads="1"/>
              </p:cNvSpPr>
              <p:nvPr/>
            </p:nvSpPr>
            <p:spPr bwMode="auto">
              <a:xfrm>
                <a:off x="7275526" y="4323615"/>
                <a:ext cx="428628" cy="41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cs typeface="Arial" panose="020B0604020202020204" pitchFamily="34" charset="0"/>
                  </a:defRPr>
                </a:lvl1pPr>
                <a:lvl2pPr marL="742950" indent="-285750" eaLnBrk="0" hangingPunct="0">
                  <a:defRPr sz="2400">
                    <a:solidFill>
                      <a:schemeClr val="tx1"/>
                    </a:solidFill>
                    <a:latin typeface="Tahoma" panose="020B0604030504040204" pitchFamily="34" charset="0"/>
                    <a:cs typeface="Arial" panose="020B0604020202020204" pitchFamily="34" charset="0"/>
                  </a:defRPr>
                </a:lvl2pPr>
                <a:lvl3pPr marL="1143000" indent="-228600" eaLnBrk="0" hangingPunct="0">
                  <a:defRPr sz="2400">
                    <a:solidFill>
                      <a:schemeClr val="tx1"/>
                    </a:solidFill>
                    <a:latin typeface="Tahoma" panose="020B0604030504040204" pitchFamily="34" charset="0"/>
                    <a:cs typeface="Arial" panose="020B0604020202020204" pitchFamily="34" charset="0"/>
                  </a:defRPr>
                </a:lvl3pPr>
                <a:lvl4pPr marL="1600200" indent="-228600" eaLnBrk="0" hangingPunct="0">
                  <a:defRPr sz="2400">
                    <a:solidFill>
                      <a:schemeClr val="tx1"/>
                    </a:solidFill>
                    <a:latin typeface="Tahoma" panose="020B0604030504040204" pitchFamily="34" charset="0"/>
                    <a:cs typeface="Arial" panose="020B0604020202020204" pitchFamily="34" charset="0"/>
                  </a:defRPr>
                </a:lvl4pPr>
                <a:lvl5pPr marL="2057400" indent="-228600" eaLnBrk="0" hangingPunct="0">
                  <a:defRPr sz="2400">
                    <a:solidFill>
                      <a:schemeClr val="tx1"/>
                    </a:solidFill>
                    <a:latin typeface="Tahom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r>
                  <a:rPr lang="pt-BR" altLang="pt-BR" sz="1805" b="1">
                    <a:solidFill>
                      <a:schemeClr val="bg1"/>
                    </a:solidFill>
                    <a:latin typeface="Nunito" pitchFamily="2" charset="0"/>
                  </a:rPr>
                  <a:t>-</a:t>
                </a:r>
              </a:p>
            </p:txBody>
          </p:sp>
        </p:grpSp>
        <p:cxnSp>
          <p:nvCxnSpPr>
            <p:cNvPr id="2070" name="Conector de seta reta 64">
              <a:extLst>
                <a:ext uri="{FF2B5EF4-FFF2-40B4-BE49-F238E27FC236}">
                  <a16:creationId xmlns:a16="http://schemas.microsoft.com/office/drawing/2014/main" id="{6386BECF-2921-7617-D86E-23B786122A47}"/>
                </a:ext>
              </a:extLst>
            </p:cNvPr>
            <p:cNvCxnSpPr>
              <a:cxnSpLocks noChangeShapeType="1"/>
            </p:cNvCxnSpPr>
            <p:nvPr/>
          </p:nvCxnSpPr>
          <p:spPr bwMode="auto">
            <a:xfrm>
              <a:off x="9701016" y="6226175"/>
              <a:ext cx="431997" cy="1588"/>
            </a:xfrm>
            <a:prstGeom prst="straightConnector1">
              <a:avLst/>
            </a:prstGeom>
            <a:noFill/>
            <a:ln w="38100" algn="ctr">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2071" name="Conector de seta reta 65">
              <a:extLst>
                <a:ext uri="{FF2B5EF4-FFF2-40B4-BE49-F238E27FC236}">
                  <a16:creationId xmlns:a16="http://schemas.microsoft.com/office/drawing/2014/main" id="{05E9EE8C-6896-C663-DB33-81055D0FA1FF}"/>
                </a:ext>
              </a:extLst>
            </p:cNvPr>
            <p:cNvCxnSpPr>
              <a:cxnSpLocks noChangeShapeType="1"/>
            </p:cNvCxnSpPr>
            <p:nvPr/>
          </p:nvCxnSpPr>
          <p:spPr bwMode="auto">
            <a:xfrm rot="10800000">
              <a:off x="7561263" y="6227763"/>
              <a:ext cx="428625" cy="1588"/>
            </a:xfrm>
            <a:prstGeom prst="straightConnector1">
              <a:avLst/>
            </a:prstGeom>
            <a:noFill/>
            <a:ln w="38100" algn="ctr">
              <a:solidFill>
                <a:schemeClr val="tx1"/>
              </a:solidFill>
              <a:round/>
              <a:headEnd/>
              <a:tailEnd type="triangle" w="med" len="lg"/>
            </a:ln>
            <a:extLst>
              <a:ext uri="{909E8E84-426E-40DD-AFC4-6F175D3DCCD1}">
                <a14:hiddenFill xmlns:a14="http://schemas.microsoft.com/office/drawing/2010/main">
                  <a:noFill/>
                </a14:hiddenFill>
              </a:ext>
            </a:extLst>
          </p:spPr>
        </p:cxnSp>
        <p:grpSp>
          <p:nvGrpSpPr>
            <p:cNvPr id="2072" name="Grupo 47">
              <a:extLst>
                <a:ext uri="{FF2B5EF4-FFF2-40B4-BE49-F238E27FC236}">
                  <a16:creationId xmlns:a16="http://schemas.microsoft.com/office/drawing/2014/main" id="{8D7B083B-5E79-F10C-4E7C-711047503AEE}"/>
                </a:ext>
              </a:extLst>
            </p:cNvPr>
            <p:cNvGrpSpPr>
              <a:grpSpLocks/>
            </p:cNvGrpSpPr>
            <p:nvPr/>
          </p:nvGrpSpPr>
          <p:grpSpPr bwMode="auto">
            <a:xfrm>
              <a:off x="8347075" y="3870325"/>
              <a:ext cx="428625" cy="410024"/>
              <a:chOff x="8347075" y="3870325"/>
              <a:chExt cx="428625" cy="410024"/>
            </a:xfrm>
          </p:grpSpPr>
          <p:sp>
            <p:nvSpPr>
              <p:cNvPr id="2088" name="CaixaDeTexto 66">
                <a:extLst>
                  <a:ext uri="{FF2B5EF4-FFF2-40B4-BE49-F238E27FC236}">
                    <a16:creationId xmlns:a16="http://schemas.microsoft.com/office/drawing/2014/main" id="{764DA3CB-9534-3B26-8844-6CC9FB291620}"/>
                  </a:ext>
                </a:extLst>
              </p:cNvPr>
              <p:cNvSpPr txBox="1">
                <a:spLocks noChangeArrowheads="1"/>
              </p:cNvSpPr>
              <p:nvPr/>
            </p:nvSpPr>
            <p:spPr bwMode="auto">
              <a:xfrm>
                <a:off x="8347075" y="3870325"/>
                <a:ext cx="428625" cy="41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cs typeface="Arial" panose="020B0604020202020204" pitchFamily="34" charset="0"/>
                  </a:defRPr>
                </a:lvl1pPr>
                <a:lvl2pPr marL="742950" indent="-285750" eaLnBrk="0" hangingPunct="0">
                  <a:defRPr sz="2400">
                    <a:solidFill>
                      <a:schemeClr val="tx1"/>
                    </a:solidFill>
                    <a:latin typeface="Tahoma" panose="020B0604030504040204" pitchFamily="34" charset="0"/>
                    <a:cs typeface="Arial" panose="020B0604020202020204" pitchFamily="34" charset="0"/>
                  </a:defRPr>
                </a:lvl2pPr>
                <a:lvl3pPr marL="1143000" indent="-228600" eaLnBrk="0" hangingPunct="0">
                  <a:defRPr sz="2400">
                    <a:solidFill>
                      <a:schemeClr val="tx1"/>
                    </a:solidFill>
                    <a:latin typeface="Tahoma" panose="020B0604030504040204" pitchFamily="34" charset="0"/>
                    <a:cs typeface="Arial" panose="020B0604020202020204" pitchFamily="34" charset="0"/>
                  </a:defRPr>
                </a:lvl3pPr>
                <a:lvl4pPr marL="1600200" indent="-228600" eaLnBrk="0" hangingPunct="0">
                  <a:defRPr sz="2400">
                    <a:solidFill>
                      <a:schemeClr val="tx1"/>
                    </a:solidFill>
                    <a:latin typeface="Tahoma" panose="020B0604030504040204" pitchFamily="34" charset="0"/>
                    <a:cs typeface="Arial" panose="020B0604020202020204" pitchFamily="34" charset="0"/>
                  </a:defRPr>
                </a:lvl4pPr>
                <a:lvl5pPr marL="2057400" indent="-228600" eaLnBrk="0" hangingPunct="0">
                  <a:defRPr sz="2400">
                    <a:solidFill>
                      <a:schemeClr val="tx1"/>
                    </a:solidFill>
                    <a:latin typeface="Tahom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r>
                  <a:rPr lang="pt-BR" altLang="pt-BR" sz="1805" i="1">
                    <a:latin typeface="Nunito" pitchFamily="2" charset="0"/>
                  </a:rPr>
                  <a:t>F</a:t>
                </a:r>
              </a:p>
            </p:txBody>
          </p:sp>
          <p:cxnSp>
            <p:nvCxnSpPr>
              <p:cNvPr id="2089" name="Conector de seta reta 45">
                <a:extLst>
                  <a:ext uri="{FF2B5EF4-FFF2-40B4-BE49-F238E27FC236}">
                    <a16:creationId xmlns:a16="http://schemas.microsoft.com/office/drawing/2014/main" id="{243A8E90-1095-F96F-F71D-D6F350021EC5}"/>
                  </a:ext>
                </a:extLst>
              </p:cNvPr>
              <p:cNvCxnSpPr>
                <a:cxnSpLocks noChangeShapeType="1"/>
              </p:cNvCxnSpPr>
              <p:nvPr/>
            </p:nvCxnSpPr>
            <p:spPr bwMode="auto">
              <a:xfrm>
                <a:off x="8496000" y="3924000"/>
                <a:ext cx="142876" cy="1588"/>
              </a:xfrm>
              <a:prstGeom prst="straightConnector1">
                <a:avLst/>
              </a:prstGeom>
              <a:noFill/>
              <a:ln w="9525" algn="ctr">
                <a:solidFill>
                  <a:schemeClr val="tx1"/>
                </a:solidFill>
                <a:round/>
                <a:headEnd/>
                <a:tailEnd type="triangle" w="sm" len="med"/>
              </a:ln>
              <a:extLst>
                <a:ext uri="{909E8E84-426E-40DD-AFC4-6F175D3DCCD1}">
                  <a14:hiddenFill xmlns:a14="http://schemas.microsoft.com/office/drawing/2010/main">
                    <a:noFill/>
                  </a14:hiddenFill>
                </a:ext>
              </a:extLst>
            </p:spPr>
          </p:cxnSp>
        </p:grpSp>
        <p:grpSp>
          <p:nvGrpSpPr>
            <p:cNvPr id="2073" name="Grupo 48">
              <a:extLst>
                <a:ext uri="{FF2B5EF4-FFF2-40B4-BE49-F238E27FC236}">
                  <a16:creationId xmlns:a16="http://schemas.microsoft.com/office/drawing/2014/main" id="{F4A2B9C9-C53D-0992-6018-DBE0FBCF87BF}"/>
                </a:ext>
              </a:extLst>
            </p:cNvPr>
            <p:cNvGrpSpPr>
              <a:grpSpLocks/>
            </p:cNvGrpSpPr>
            <p:nvPr/>
          </p:nvGrpSpPr>
          <p:grpSpPr bwMode="auto">
            <a:xfrm>
              <a:off x="8990038" y="3870325"/>
              <a:ext cx="428625" cy="410024"/>
              <a:chOff x="8347075" y="3870325"/>
              <a:chExt cx="428625" cy="410024"/>
            </a:xfrm>
          </p:grpSpPr>
          <p:sp>
            <p:nvSpPr>
              <p:cNvPr id="2086" name="CaixaDeTexto 66">
                <a:extLst>
                  <a:ext uri="{FF2B5EF4-FFF2-40B4-BE49-F238E27FC236}">
                    <a16:creationId xmlns:a16="http://schemas.microsoft.com/office/drawing/2014/main" id="{B167F504-4A6D-4BA4-E0F1-E03D2792F2A9}"/>
                  </a:ext>
                </a:extLst>
              </p:cNvPr>
              <p:cNvSpPr txBox="1">
                <a:spLocks noChangeArrowheads="1"/>
              </p:cNvSpPr>
              <p:nvPr/>
            </p:nvSpPr>
            <p:spPr bwMode="auto">
              <a:xfrm>
                <a:off x="8347075" y="3870325"/>
                <a:ext cx="428625" cy="41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cs typeface="Arial" panose="020B0604020202020204" pitchFamily="34" charset="0"/>
                  </a:defRPr>
                </a:lvl1pPr>
                <a:lvl2pPr marL="742950" indent="-285750" eaLnBrk="0" hangingPunct="0">
                  <a:defRPr sz="2400">
                    <a:solidFill>
                      <a:schemeClr val="tx1"/>
                    </a:solidFill>
                    <a:latin typeface="Tahoma" panose="020B0604030504040204" pitchFamily="34" charset="0"/>
                    <a:cs typeface="Arial" panose="020B0604020202020204" pitchFamily="34" charset="0"/>
                  </a:defRPr>
                </a:lvl2pPr>
                <a:lvl3pPr marL="1143000" indent="-228600" eaLnBrk="0" hangingPunct="0">
                  <a:defRPr sz="2400">
                    <a:solidFill>
                      <a:schemeClr val="tx1"/>
                    </a:solidFill>
                    <a:latin typeface="Tahoma" panose="020B0604030504040204" pitchFamily="34" charset="0"/>
                    <a:cs typeface="Arial" panose="020B0604020202020204" pitchFamily="34" charset="0"/>
                  </a:defRPr>
                </a:lvl3pPr>
                <a:lvl4pPr marL="1600200" indent="-228600" eaLnBrk="0" hangingPunct="0">
                  <a:defRPr sz="2400">
                    <a:solidFill>
                      <a:schemeClr val="tx1"/>
                    </a:solidFill>
                    <a:latin typeface="Tahoma" panose="020B0604030504040204" pitchFamily="34" charset="0"/>
                    <a:cs typeface="Arial" panose="020B0604020202020204" pitchFamily="34" charset="0"/>
                  </a:defRPr>
                </a:lvl4pPr>
                <a:lvl5pPr marL="2057400" indent="-228600" eaLnBrk="0" hangingPunct="0">
                  <a:defRPr sz="2400">
                    <a:solidFill>
                      <a:schemeClr val="tx1"/>
                    </a:solidFill>
                    <a:latin typeface="Tahom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r>
                  <a:rPr lang="pt-BR" altLang="pt-BR" sz="1805" i="1">
                    <a:latin typeface="Nunito" pitchFamily="2" charset="0"/>
                  </a:rPr>
                  <a:t>F</a:t>
                </a:r>
              </a:p>
            </p:txBody>
          </p:sp>
          <p:cxnSp>
            <p:nvCxnSpPr>
              <p:cNvPr id="2087" name="Conector de seta reta 50">
                <a:extLst>
                  <a:ext uri="{FF2B5EF4-FFF2-40B4-BE49-F238E27FC236}">
                    <a16:creationId xmlns:a16="http://schemas.microsoft.com/office/drawing/2014/main" id="{A929BA85-D93E-12F3-0561-93F289533A2B}"/>
                  </a:ext>
                </a:extLst>
              </p:cNvPr>
              <p:cNvCxnSpPr>
                <a:cxnSpLocks noChangeShapeType="1"/>
              </p:cNvCxnSpPr>
              <p:nvPr/>
            </p:nvCxnSpPr>
            <p:spPr bwMode="auto">
              <a:xfrm>
                <a:off x="8496000" y="3924000"/>
                <a:ext cx="142876" cy="1588"/>
              </a:xfrm>
              <a:prstGeom prst="straightConnector1">
                <a:avLst/>
              </a:prstGeom>
              <a:noFill/>
              <a:ln w="9525" algn="ctr">
                <a:solidFill>
                  <a:schemeClr val="tx1"/>
                </a:solidFill>
                <a:round/>
                <a:headEnd/>
                <a:tailEnd type="triangle" w="sm" len="med"/>
              </a:ln>
              <a:extLst>
                <a:ext uri="{909E8E84-426E-40DD-AFC4-6F175D3DCCD1}">
                  <a14:hiddenFill xmlns:a14="http://schemas.microsoft.com/office/drawing/2010/main">
                    <a:noFill/>
                  </a14:hiddenFill>
                </a:ext>
              </a:extLst>
            </p:spPr>
          </p:cxnSp>
        </p:grpSp>
        <p:grpSp>
          <p:nvGrpSpPr>
            <p:cNvPr id="2074" name="Grupo 51">
              <a:extLst>
                <a:ext uri="{FF2B5EF4-FFF2-40B4-BE49-F238E27FC236}">
                  <a16:creationId xmlns:a16="http://schemas.microsoft.com/office/drawing/2014/main" id="{0839CF58-B3C1-3E68-7CC9-198E9B2BF595}"/>
                </a:ext>
              </a:extLst>
            </p:cNvPr>
            <p:cNvGrpSpPr>
              <a:grpSpLocks/>
            </p:cNvGrpSpPr>
            <p:nvPr/>
          </p:nvGrpSpPr>
          <p:grpSpPr bwMode="auto">
            <a:xfrm>
              <a:off x="7632716" y="4827540"/>
              <a:ext cx="428625" cy="410024"/>
              <a:chOff x="8347075" y="3870325"/>
              <a:chExt cx="428625" cy="410024"/>
            </a:xfrm>
          </p:grpSpPr>
          <p:sp>
            <p:nvSpPr>
              <p:cNvPr id="2084" name="CaixaDeTexto 66">
                <a:extLst>
                  <a:ext uri="{FF2B5EF4-FFF2-40B4-BE49-F238E27FC236}">
                    <a16:creationId xmlns:a16="http://schemas.microsoft.com/office/drawing/2014/main" id="{D7DCD6B7-85CC-211D-DA71-F21C2E79C9AD}"/>
                  </a:ext>
                </a:extLst>
              </p:cNvPr>
              <p:cNvSpPr txBox="1">
                <a:spLocks noChangeArrowheads="1"/>
              </p:cNvSpPr>
              <p:nvPr/>
            </p:nvSpPr>
            <p:spPr bwMode="auto">
              <a:xfrm>
                <a:off x="8347075" y="3870325"/>
                <a:ext cx="428625" cy="41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cs typeface="Arial" panose="020B0604020202020204" pitchFamily="34" charset="0"/>
                  </a:defRPr>
                </a:lvl1pPr>
                <a:lvl2pPr marL="742950" indent="-285750" eaLnBrk="0" hangingPunct="0">
                  <a:defRPr sz="2400">
                    <a:solidFill>
                      <a:schemeClr val="tx1"/>
                    </a:solidFill>
                    <a:latin typeface="Tahoma" panose="020B0604030504040204" pitchFamily="34" charset="0"/>
                    <a:cs typeface="Arial" panose="020B0604020202020204" pitchFamily="34" charset="0"/>
                  </a:defRPr>
                </a:lvl2pPr>
                <a:lvl3pPr marL="1143000" indent="-228600" eaLnBrk="0" hangingPunct="0">
                  <a:defRPr sz="2400">
                    <a:solidFill>
                      <a:schemeClr val="tx1"/>
                    </a:solidFill>
                    <a:latin typeface="Tahoma" panose="020B0604030504040204" pitchFamily="34" charset="0"/>
                    <a:cs typeface="Arial" panose="020B0604020202020204" pitchFamily="34" charset="0"/>
                  </a:defRPr>
                </a:lvl3pPr>
                <a:lvl4pPr marL="1600200" indent="-228600" eaLnBrk="0" hangingPunct="0">
                  <a:defRPr sz="2400">
                    <a:solidFill>
                      <a:schemeClr val="tx1"/>
                    </a:solidFill>
                    <a:latin typeface="Tahoma" panose="020B0604030504040204" pitchFamily="34" charset="0"/>
                    <a:cs typeface="Arial" panose="020B0604020202020204" pitchFamily="34" charset="0"/>
                  </a:defRPr>
                </a:lvl4pPr>
                <a:lvl5pPr marL="2057400" indent="-228600" eaLnBrk="0" hangingPunct="0">
                  <a:defRPr sz="2400">
                    <a:solidFill>
                      <a:schemeClr val="tx1"/>
                    </a:solidFill>
                    <a:latin typeface="Tahom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r>
                  <a:rPr lang="pt-BR" altLang="pt-BR" sz="1805" i="1">
                    <a:latin typeface="Nunito" pitchFamily="2" charset="0"/>
                  </a:rPr>
                  <a:t>F</a:t>
                </a:r>
              </a:p>
            </p:txBody>
          </p:sp>
          <p:cxnSp>
            <p:nvCxnSpPr>
              <p:cNvPr id="2085" name="Conector de seta reta 53">
                <a:extLst>
                  <a:ext uri="{FF2B5EF4-FFF2-40B4-BE49-F238E27FC236}">
                    <a16:creationId xmlns:a16="http://schemas.microsoft.com/office/drawing/2014/main" id="{31811352-6240-6BEE-3161-E4F22A3AD525}"/>
                  </a:ext>
                </a:extLst>
              </p:cNvPr>
              <p:cNvCxnSpPr>
                <a:cxnSpLocks noChangeShapeType="1"/>
              </p:cNvCxnSpPr>
              <p:nvPr/>
            </p:nvCxnSpPr>
            <p:spPr bwMode="auto">
              <a:xfrm>
                <a:off x="8496000" y="3924000"/>
                <a:ext cx="142876" cy="1588"/>
              </a:xfrm>
              <a:prstGeom prst="straightConnector1">
                <a:avLst/>
              </a:prstGeom>
              <a:noFill/>
              <a:ln w="9525" algn="ctr">
                <a:solidFill>
                  <a:schemeClr val="tx1"/>
                </a:solidFill>
                <a:round/>
                <a:headEnd/>
                <a:tailEnd type="triangle" w="sm" len="med"/>
              </a:ln>
              <a:extLst>
                <a:ext uri="{909E8E84-426E-40DD-AFC4-6F175D3DCCD1}">
                  <a14:hiddenFill xmlns:a14="http://schemas.microsoft.com/office/drawing/2010/main">
                    <a:noFill/>
                  </a14:hiddenFill>
                </a:ext>
              </a:extLst>
            </p:spPr>
          </p:cxnSp>
        </p:grpSp>
        <p:grpSp>
          <p:nvGrpSpPr>
            <p:cNvPr id="2075" name="Grupo 54">
              <a:extLst>
                <a:ext uri="{FF2B5EF4-FFF2-40B4-BE49-F238E27FC236}">
                  <a16:creationId xmlns:a16="http://schemas.microsoft.com/office/drawing/2014/main" id="{4A44AA46-8714-A2C5-7A59-E26E71F72CA4}"/>
                </a:ext>
              </a:extLst>
            </p:cNvPr>
            <p:cNvGrpSpPr>
              <a:grpSpLocks/>
            </p:cNvGrpSpPr>
            <p:nvPr/>
          </p:nvGrpSpPr>
          <p:grpSpPr bwMode="auto">
            <a:xfrm>
              <a:off x="9632983" y="4827540"/>
              <a:ext cx="428625" cy="410024"/>
              <a:chOff x="8347075" y="3870325"/>
              <a:chExt cx="428625" cy="410024"/>
            </a:xfrm>
          </p:grpSpPr>
          <p:sp>
            <p:nvSpPr>
              <p:cNvPr id="2082" name="CaixaDeTexto 66">
                <a:extLst>
                  <a:ext uri="{FF2B5EF4-FFF2-40B4-BE49-F238E27FC236}">
                    <a16:creationId xmlns:a16="http://schemas.microsoft.com/office/drawing/2014/main" id="{29558A0A-38B3-15DE-225A-20DFB75C4516}"/>
                  </a:ext>
                </a:extLst>
              </p:cNvPr>
              <p:cNvSpPr txBox="1">
                <a:spLocks noChangeArrowheads="1"/>
              </p:cNvSpPr>
              <p:nvPr/>
            </p:nvSpPr>
            <p:spPr bwMode="auto">
              <a:xfrm>
                <a:off x="8347075" y="3870325"/>
                <a:ext cx="428625" cy="41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cs typeface="Arial" panose="020B0604020202020204" pitchFamily="34" charset="0"/>
                  </a:defRPr>
                </a:lvl1pPr>
                <a:lvl2pPr marL="742950" indent="-285750" eaLnBrk="0" hangingPunct="0">
                  <a:defRPr sz="2400">
                    <a:solidFill>
                      <a:schemeClr val="tx1"/>
                    </a:solidFill>
                    <a:latin typeface="Tahoma" panose="020B0604030504040204" pitchFamily="34" charset="0"/>
                    <a:cs typeface="Arial" panose="020B0604020202020204" pitchFamily="34" charset="0"/>
                  </a:defRPr>
                </a:lvl2pPr>
                <a:lvl3pPr marL="1143000" indent="-228600" eaLnBrk="0" hangingPunct="0">
                  <a:defRPr sz="2400">
                    <a:solidFill>
                      <a:schemeClr val="tx1"/>
                    </a:solidFill>
                    <a:latin typeface="Tahoma" panose="020B0604030504040204" pitchFamily="34" charset="0"/>
                    <a:cs typeface="Arial" panose="020B0604020202020204" pitchFamily="34" charset="0"/>
                  </a:defRPr>
                </a:lvl3pPr>
                <a:lvl4pPr marL="1600200" indent="-228600" eaLnBrk="0" hangingPunct="0">
                  <a:defRPr sz="2400">
                    <a:solidFill>
                      <a:schemeClr val="tx1"/>
                    </a:solidFill>
                    <a:latin typeface="Tahoma" panose="020B0604030504040204" pitchFamily="34" charset="0"/>
                    <a:cs typeface="Arial" panose="020B0604020202020204" pitchFamily="34" charset="0"/>
                  </a:defRPr>
                </a:lvl4pPr>
                <a:lvl5pPr marL="2057400" indent="-228600" eaLnBrk="0" hangingPunct="0">
                  <a:defRPr sz="2400">
                    <a:solidFill>
                      <a:schemeClr val="tx1"/>
                    </a:solidFill>
                    <a:latin typeface="Tahom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r>
                  <a:rPr lang="pt-BR" altLang="pt-BR" sz="1805" i="1">
                    <a:latin typeface="Nunito" pitchFamily="2" charset="0"/>
                  </a:rPr>
                  <a:t>F</a:t>
                </a:r>
              </a:p>
            </p:txBody>
          </p:sp>
          <p:cxnSp>
            <p:nvCxnSpPr>
              <p:cNvPr id="2083" name="Conector de seta reta 56">
                <a:extLst>
                  <a:ext uri="{FF2B5EF4-FFF2-40B4-BE49-F238E27FC236}">
                    <a16:creationId xmlns:a16="http://schemas.microsoft.com/office/drawing/2014/main" id="{94425C42-C508-565C-6FEC-F2D8C2A0FFE2}"/>
                  </a:ext>
                </a:extLst>
              </p:cNvPr>
              <p:cNvCxnSpPr>
                <a:cxnSpLocks noChangeShapeType="1"/>
              </p:cNvCxnSpPr>
              <p:nvPr/>
            </p:nvCxnSpPr>
            <p:spPr bwMode="auto">
              <a:xfrm>
                <a:off x="8496000" y="3924000"/>
                <a:ext cx="142876" cy="1588"/>
              </a:xfrm>
              <a:prstGeom prst="straightConnector1">
                <a:avLst/>
              </a:prstGeom>
              <a:noFill/>
              <a:ln w="9525" algn="ctr">
                <a:solidFill>
                  <a:schemeClr val="tx1"/>
                </a:solidFill>
                <a:round/>
                <a:headEnd/>
                <a:tailEnd type="triangle" w="sm" len="med"/>
              </a:ln>
              <a:extLst>
                <a:ext uri="{909E8E84-426E-40DD-AFC4-6F175D3DCCD1}">
                  <a14:hiddenFill xmlns:a14="http://schemas.microsoft.com/office/drawing/2010/main">
                    <a:noFill/>
                  </a14:hiddenFill>
                </a:ext>
              </a:extLst>
            </p:spPr>
          </p:cxnSp>
        </p:grpSp>
        <p:grpSp>
          <p:nvGrpSpPr>
            <p:cNvPr id="2076" name="Grupo 57">
              <a:extLst>
                <a:ext uri="{FF2B5EF4-FFF2-40B4-BE49-F238E27FC236}">
                  <a16:creationId xmlns:a16="http://schemas.microsoft.com/office/drawing/2014/main" id="{EA5E14F9-CBF9-87F1-A563-D7AC8467A0FD}"/>
                </a:ext>
              </a:extLst>
            </p:cNvPr>
            <p:cNvGrpSpPr>
              <a:grpSpLocks/>
            </p:cNvGrpSpPr>
            <p:nvPr/>
          </p:nvGrpSpPr>
          <p:grpSpPr bwMode="auto">
            <a:xfrm>
              <a:off x="7632716" y="5799151"/>
              <a:ext cx="428625" cy="410024"/>
              <a:chOff x="8347075" y="3870325"/>
              <a:chExt cx="428625" cy="410024"/>
            </a:xfrm>
          </p:grpSpPr>
          <p:sp>
            <p:nvSpPr>
              <p:cNvPr id="2080" name="CaixaDeTexto 66">
                <a:extLst>
                  <a:ext uri="{FF2B5EF4-FFF2-40B4-BE49-F238E27FC236}">
                    <a16:creationId xmlns:a16="http://schemas.microsoft.com/office/drawing/2014/main" id="{87432901-7234-A6BD-936A-43EED8096DFB}"/>
                  </a:ext>
                </a:extLst>
              </p:cNvPr>
              <p:cNvSpPr txBox="1">
                <a:spLocks noChangeArrowheads="1"/>
              </p:cNvSpPr>
              <p:nvPr/>
            </p:nvSpPr>
            <p:spPr bwMode="auto">
              <a:xfrm>
                <a:off x="8347075" y="3870325"/>
                <a:ext cx="428625" cy="41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cs typeface="Arial" panose="020B0604020202020204" pitchFamily="34" charset="0"/>
                  </a:defRPr>
                </a:lvl1pPr>
                <a:lvl2pPr marL="742950" indent="-285750" eaLnBrk="0" hangingPunct="0">
                  <a:defRPr sz="2400">
                    <a:solidFill>
                      <a:schemeClr val="tx1"/>
                    </a:solidFill>
                    <a:latin typeface="Tahoma" panose="020B0604030504040204" pitchFamily="34" charset="0"/>
                    <a:cs typeface="Arial" panose="020B0604020202020204" pitchFamily="34" charset="0"/>
                  </a:defRPr>
                </a:lvl2pPr>
                <a:lvl3pPr marL="1143000" indent="-228600" eaLnBrk="0" hangingPunct="0">
                  <a:defRPr sz="2400">
                    <a:solidFill>
                      <a:schemeClr val="tx1"/>
                    </a:solidFill>
                    <a:latin typeface="Tahoma" panose="020B0604030504040204" pitchFamily="34" charset="0"/>
                    <a:cs typeface="Arial" panose="020B0604020202020204" pitchFamily="34" charset="0"/>
                  </a:defRPr>
                </a:lvl3pPr>
                <a:lvl4pPr marL="1600200" indent="-228600" eaLnBrk="0" hangingPunct="0">
                  <a:defRPr sz="2400">
                    <a:solidFill>
                      <a:schemeClr val="tx1"/>
                    </a:solidFill>
                    <a:latin typeface="Tahoma" panose="020B0604030504040204" pitchFamily="34" charset="0"/>
                    <a:cs typeface="Arial" panose="020B0604020202020204" pitchFamily="34" charset="0"/>
                  </a:defRPr>
                </a:lvl4pPr>
                <a:lvl5pPr marL="2057400" indent="-228600" eaLnBrk="0" hangingPunct="0">
                  <a:defRPr sz="2400">
                    <a:solidFill>
                      <a:schemeClr val="tx1"/>
                    </a:solidFill>
                    <a:latin typeface="Tahom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r>
                  <a:rPr lang="pt-BR" altLang="pt-BR" sz="1805" i="1">
                    <a:latin typeface="Nunito" pitchFamily="2" charset="0"/>
                  </a:rPr>
                  <a:t>F</a:t>
                </a:r>
              </a:p>
            </p:txBody>
          </p:sp>
          <p:cxnSp>
            <p:nvCxnSpPr>
              <p:cNvPr id="2081" name="Conector de seta reta 59">
                <a:extLst>
                  <a:ext uri="{FF2B5EF4-FFF2-40B4-BE49-F238E27FC236}">
                    <a16:creationId xmlns:a16="http://schemas.microsoft.com/office/drawing/2014/main" id="{650DDA1C-9476-5F34-D079-77A21C5053B8}"/>
                  </a:ext>
                </a:extLst>
              </p:cNvPr>
              <p:cNvCxnSpPr>
                <a:cxnSpLocks noChangeShapeType="1"/>
              </p:cNvCxnSpPr>
              <p:nvPr/>
            </p:nvCxnSpPr>
            <p:spPr bwMode="auto">
              <a:xfrm>
                <a:off x="8496000" y="3924000"/>
                <a:ext cx="142876" cy="1588"/>
              </a:xfrm>
              <a:prstGeom prst="straightConnector1">
                <a:avLst/>
              </a:prstGeom>
              <a:noFill/>
              <a:ln w="9525" algn="ctr">
                <a:solidFill>
                  <a:schemeClr val="tx1"/>
                </a:solidFill>
                <a:round/>
                <a:headEnd/>
                <a:tailEnd type="triangle" w="sm" len="med"/>
              </a:ln>
              <a:extLst>
                <a:ext uri="{909E8E84-426E-40DD-AFC4-6F175D3DCCD1}">
                  <a14:hiddenFill xmlns:a14="http://schemas.microsoft.com/office/drawing/2010/main">
                    <a:noFill/>
                  </a14:hiddenFill>
                </a:ext>
              </a:extLst>
            </p:spPr>
          </p:cxnSp>
        </p:grpSp>
        <p:grpSp>
          <p:nvGrpSpPr>
            <p:cNvPr id="2077" name="Grupo 60">
              <a:extLst>
                <a:ext uri="{FF2B5EF4-FFF2-40B4-BE49-F238E27FC236}">
                  <a16:creationId xmlns:a16="http://schemas.microsoft.com/office/drawing/2014/main" id="{520A0270-9BE2-E8B5-0726-75559FC36DA3}"/>
                </a:ext>
              </a:extLst>
            </p:cNvPr>
            <p:cNvGrpSpPr>
              <a:grpSpLocks/>
            </p:cNvGrpSpPr>
            <p:nvPr/>
          </p:nvGrpSpPr>
          <p:grpSpPr bwMode="auto">
            <a:xfrm>
              <a:off x="9632983" y="5799151"/>
              <a:ext cx="428625" cy="410024"/>
              <a:chOff x="8347075" y="3870325"/>
              <a:chExt cx="428625" cy="410024"/>
            </a:xfrm>
          </p:grpSpPr>
          <p:sp>
            <p:nvSpPr>
              <p:cNvPr id="2078" name="CaixaDeTexto 66">
                <a:extLst>
                  <a:ext uri="{FF2B5EF4-FFF2-40B4-BE49-F238E27FC236}">
                    <a16:creationId xmlns:a16="http://schemas.microsoft.com/office/drawing/2014/main" id="{9E84BC43-13BA-B5A7-C562-E5556D7B2890}"/>
                  </a:ext>
                </a:extLst>
              </p:cNvPr>
              <p:cNvSpPr txBox="1">
                <a:spLocks noChangeArrowheads="1"/>
              </p:cNvSpPr>
              <p:nvPr/>
            </p:nvSpPr>
            <p:spPr bwMode="auto">
              <a:xfrm>
                <a:off x="8347075" y="3870325"/>
                <a:ext cx="428625" cy="41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cs typeface="Arial" panose="020B0604020202020204" pitchFamily="34" charset="0"/>
                  </a:defRPr>
                </a:lvl1pPr>
                <a:lvl2pPr marL="742950" indent="-285750" eaLnBrk="0" hangingPunct="0">
                  <a:defRPr sz="2400">
                    <a:solidFill>
                      <a:schemeClr val="tx1"/>
                    </a:solidFill>
                    <a:latin typeface="Tahoma" panose="020B0604030504040204" pitchFamily="34" charset="0"/>
                    <a:cs typeface="Arial" panose="020B0604020202020204" pitchFamily="34" charset="0"/>
                  </a:defRPr>
                </a:lvl2pPr>
                <a:lvl3pPr marL="1143000" indent="-228600" eaLnBrk="0" hangingPunct="0">
                  <a:defRPr sz="2400">
                    <a:solidFill>
                      <a:schemeClr val="tx1"/>
                    </a:solidFill>
                    <a:latin typeface="Tahoma" panose="020B0604030504040204" pitchFamily="34" charset="0"/>
                    <a:cs typeface="Arial" panose="020B0604020202020204" pitchFamily="34" charset="0"/>
                  </a:defRPr>
                </a:lvl3pPr>
                <a:lvl4pPr marL="1600200" indent="-228600" eaLnBrk="0" hangingPunct="0">
                  <a:defRPr sz="2400">
                    <a:solidFill>
                      <a:schemeClr val="tx1"/>
                    </a:solidFill>
                    <a:latin typeface="Tahoma" panose="020B0604030504040204" pitchFamily="34" charset="0"/>
                    <a:cs typeface="Arial" panose="020B0604020202020204" pitchFamily="34" charset="0"/>
                  </a:defRPr>
                </a:lvl4pPr>
                <a:lvl5pPr marL="2057400" indent="-228600" eaLnBrk="0" hangingPunct="0">
                  <a:defRPr sz="2400">
                    <a:solidFill>
                      <a:schemeClr val="tx1"/>
                    </a:solidFill>
                    <a:latin typeface="Tahom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pPr algn="just" eaLnBrk="1" hangingPunct="1"/>
                <a:r>
                  <a:rPr lang="pt-BR" altLang="pt-BR" sz="1805" i="1">
                    <a:latin typeface="Nunito" pitchFamily="2" charset="0"/>
                  </a:rPr>
                  <a:t>F</a:t>
                </a:r>
              </a:p>
            </p:txBody>
          </p:sp>
          <p:cxnSp>
            <p:nvCxnSpPr>
              <p:cNvPr id="2079" name="Conector de seta reta 62">
                <a:extLst>
                  <a:ext uri="{FF2B5EF4-FFF2-40B4-BE49-F238E27FC236}">
                    <a16:creationId xmlns:a16="http://schemas.microsoft.com/office/drawing/2014/main" id="{269AC480-5D38-3616-37FB-33016124BE51}"/>
                  </a:ext>
                </a:extLst>
              </p:cNvPr>
              <p:cNvCxnSpPr>
                <a:cxnSpLocks noChangeShapeType="1"/>
              </p:cNvCxnSpPr>
              <p:nvPr/>
            </p:nvCxnSpPr>
            <p:spPr bwMode="auto">
              <a:xfrm>
                <a:off x="8496000" y="3924000"/>
                <a:ext cx="142876" cy="1588"/>
              </a:xfrm>
              <a:prstGeom prst="straightConnector1">
                <a:avLst/>
              </a:prstGeom>
              <a:noFill/>
              <a:ln w="9525" algn="ctr">
                <a:solidFill>
                  <a:schemeClr val="tx1"/>
                </a:solidFill>
                <a:round/>
                <a:headEnd/>
                <a:tailEnd type="triangle" w="sm" len="med"/>
              </a:ln>
              <a:extLst>
                <a:ext uri="{909E8E84-426E-40DD-AFC4-6F175D3DCCD1}">
                  <a14:hiddenFill xmlns:a14="http://schemas.microsoft.com/office/drawing/2010/main">
                    <a:noFill/>
                  </a14:hiddenFill>
                </a:ext>
              </a:extLst>
            </p:spPr>
          </p:cxnSp>
        </p:grpSp>
      </p:grpSp>
      <p:sp>
        <p:nvSpPr>
          <p:cNvPr id="2" name="Rectangle 2">
            <a:extLst>
              <a:ext uri="{FF2B5EF4-FFF2-40B4-BE49-F238E27FC236}">
                <a16:creationId xmlns:a16="http://schemas.microsoft.com/office/drawing/2014/main" id="{7AD977E9-4857-9DA0-E937-0612DF0819A6}"/>
              </a:ext>
            </a:extLst>
          </p:cNvPr>
          <p:cNvSpPr txBox="1">
            <a:spLocks noChangeArrowheads="1"/>
          </p:cNvSpPr>
          <p:nvPr/>
        </p:nvSpPr>
        <p:spPr>
          <a:xfrm>
            <a:off x="221095" y="361604"/>
            <a:ext cx="6817014" cy="8034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pitchFamily="2" charset="0"/>
                <a:ea typeface="+mj-ea"/>
                <a:cs typeface="+mj-cs"/>
              </a:defRPr>
            </a:lvl1pPr>
          </a:lstStyle>
          <a:p>
            <a:r>
              <a:rPr lang="pt-BR" sz="2800" dirty="0">
                <a:latin typeface="Nunito ExtraBold" pitchFamily="2" charset="0"/>
              </a:rPr>
              <a:t>Lei de Coulomb</a:t>
            </a:r>
          </a:p>
        </p:txBody>
      </p:sp>
      <p:cxnSp>
        <p:nvCxnSpPr>
          <p:cNvPr id="3" name="Conector reto 2">
            <a:extLst>
              <a:ext uri="{FF2B5EF4-FFF2-40B4-BE49-F238E27FC236}">
                <a16:creationId xmlns:a16="http://schemas.microsoft.com/office/drawing/2014/main" id="{26A43CCC-5C5B-21DA-A663-10F9E3F53C92}"/>
              </a:ext>
            </a:extLst>
          </p:cNvPr>
          <p:cNvCxnSpPr/>
          <p:nvPr/>
        </p:nvCxnSpPr>
        <p:spPr>
          <a:xfrm>
            <a:off x="221095" y="1012942"/>
            <a:ext cx="11499273" cy="0"/>
          </a:xfrm>
          <a:prstGeom prst="line">
            <a:avLst/>
          </a:prstGeom>
          <a:ln w="28575">
            <a:solidFill>
              <a:srgbClr val="0070C0"/>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edg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Espaço Reservado para Número de Slide 1">
            <a:extLst>
              <a:ext uri="{FF2B5EF4-FFF2-40B4-BE49-F238E27FC236}">
                <a16:creationId xmlns:a16="http://schemas.microsoft.com/office/drawing/2014/main" id="{EDB8A59A-C8CD-2BB2-B536-575B8B087C7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66">
                <a:solidFill>
                  <a:schemeClr val="tx1"/>
                </a:solidFill>
                <a:latin typeface="Tahoma" panose="020B0604030504040204" pitchFamily="34" charset="0"/>
                <a:cs typeface="Arial" panose="020B0604020202020204" pitchFamily="34" charset="0"/>
              </a:defRPr>
            </a:lvl1pPr>
            <a:lvl2pPr marL="670587" indent="-257918" eaLnBrk="0" hangingPunct="0">
              <a:defRPr sz="2166">
                <a:solidFill>
                  <a:schemeClr val="tx1"/>
                </a:solidFill>
                <a:latin typeface="Tahoma" panose="020B0604030504040204" pitchFamily="34" charset="0"/>
                <a:cs typeface="Arial" panose="020B0604020202020204" pitchFamily="34" charset="0"/>
              </a:defRPr>
            </a:lvl2pPr>
            <a:lvl3pPr marL="1031672" indent="-206334" eaLnBrk="0" hangingPunct="0">
              <a:defRPr sz="2166">
                <a:solidFill>
                  <a:schemeClr val="tx1"/>
                </a:solidFill>
                <a:latin typeface="Tahoma" panose="020B0604030504040204" pitchFamily="34" charset="0"/>
                <a:cs typeface="Arial" panose="020B0604020202020204" pitchFamily="34" charset="0"/>
              </a:defRPr>
            </a:lvl3pPr>
            <a:lvl4pPr marL="1444341" indent="-206334" eaLnBrk="0" hangingPunct="0">
              <a:defRPr sz="2166">
                <a:solidFill>
                  <a:schemeClr val="tx1"/>
                </a:solidFill>
                <a:latin typeface="Tahoma" panose="020B0604030504040204" pitchFamily="34" charset="0"/>
                <a:cs typeface="Arial" panose="020B0604020202020204" pitchFamily="34" charset="0"/>
              </a:defRPr>
            </a:lvl4pPr>
            <a:lvl5pPr marL="1857009" indent="-206334" eaLnBrk="0" hangingPunct="0">
              <a:defRPr sz="2166">
                <a:solidFill>
                  <a:schemeClr val="tx1"/>
                </a:solidFill>
                <a:latin typeface="Tahoma" panose="020B0604030504040204" pitchFamily="34" charset="0"/>
                <a:cs typeface="Arial" panose="020B0604020202020204" pitchFamily="34" charset="0"/>
              </a:defRPr>
            </a:lvl5pPr>
            <a:lvl6pPr marL="2269678" indent="-206334" algn="ctr" eaLnBrk="0" fontAlgn="base" hangingPunct="0">
              <a:spcBef>
                <a:spcPct val="0"/>
              </a:spcBef>
              <a:spcAft>
                <a:spcPct val="0"/>
              </a:spcAft>
              <a:defRPr sz="2166">
                <a:solidFill>
                  <a:schemeClr val="tx1"/>
                </a:solidFill>
                <a:latin typeface="Tahoma" panose="020B0604030504040204" pitchFamily="34" charset="0"/>
                <a:cs typeface="Arial" panose="020B0604020202020204" pitchFamily="34" charset="0"/>
              </a:defRPr>
            </a:lvl6pPr>
            <a:lvl7pPr marL="2682347" indent="-206334" algn="ctr" eaLnBrk="0" fontAlgn="base" hangingPunct="0">
              <a:spcBef>
                <a:spcPct val="0"/>
              </a:spcBef>
              <a:spcAft>
                <a:spcPct val="0"/>
              </a:spcAft>
              <a:defRPr sz="2166">
                <a:solidFill>
                  <a:schemeClr val="tx1"/>
                </a:solidFill>
                <a:latin typeface="Tahoma" panose="020B0604030504040204" pitchFamily="34" charset="0"/>
                <a:cs typeface="Arial" panose="020B0604020202020204" pitchFamily="34" charset="0"/>
              </a:defRPr>
            </a:lvl7pPr>
            <a:lvl8pPr marL="3095015" indent="-206334" algn="ctr" eaLnBrk="0" fontAlgn="base" hangingPunct="0">
              <a:spcBef>
                <a:spcPct val="0"/>
              </a:spcBef>
              <a:spcAft>
                <a:spcPct val="0"/>
              </a:spcAft>
              <a:defRPr sz="2166">
                <a:solidFill>
                  <a:schemeClr val="tx1"/>
                </a:solidFill>
                <a:latin typeface="Tahoma" panose="020B0604030504040204" pitchFamily="34" charset="0"/>
                <a:cs typeface="Arial" panose="020B0604020202020204" pitchFamily="34" charset="0"/>
              </a:defRPr>
            </a:lvl8pPr>
            <a:lvl9pPr marL="3507684" indent="-206334" algn="ctr" eaLnBrk="0" fontAlgn="base" hangingPunct="0">
              <a:spcBef>
                <a:spcPct val="0"/>
              </a:spcBef>
              <a:spcAft>
                <a:spcPct val="0"/>
              </a:spcAft>
              <a:defRPr sz="2166">
                <a:solidFill>
                  <a:schemeClr val="tx1"/>
                </a:solidFill>
                <a:latin typeface="Tahoma" panose="020B0604030504040204" pitchFamily="34" charset="0"/>
                <a:cs typeface="Arial" panose="020B0604020202020204" pitchFamily="34" charset="0"/>
              </a:defRPr>
            </a:lvl9pPr>
          </a:lstStyle>
          <a:p>
            <a:pPr algn="just" eaLnBrk="1" hangingPunct="1"/>
            <a:fld id="{6C3509CD-BCC3-42F0-B3F9-30389B9BEE81}" type="slidenum">
              <a:rPr lang="pt-BR" altLang="pt-BR" sz="1354">
                <a:solidFill>
                  <a:schemeClr val="bg1"/>
                </a:solidFill>
                <a:latin typeface="Nunito" pitchFamily="2" charset="0"/>
              </a:rPr>
              <a:pPr algn="just" eaLnBrk="1" hangingPunct="1"/>
              <a:t>7</a:t>
            </a:fld>
            <a:endParaRPr lang="pt-BR" altLang="pt-BR" sz="1354">
              <a:solidFill>
                <a:schemeClr val="bg1"/>
              </a:solidFill>
              <a:latin typeface="Nunito" pitchFamily="2" charset="0"/>
            </a:endParaRPr>
          </a:p>
        </p:txBody>
      </p:sp>
      <p:sp>
        <p:nvSpPr>
          <p:cNvPr id="2" name="Rectangle 2">
            <a:extLst>
              <a:ext uri="{FF2B5EF4-FFF2-40B4-BE49-F238E27FC236}">
                <a16:creationId xmlns:a16="http://schemas.microsoft.com/office/drawing/2014/main" id="{7AD977E9-4857-9DA0-E937-0612DF0819A6}"/>
              </a:ext>
            </a:extLst>
          </p:cNvPr>
          <p:cNvSpPr txBox="1">
            <a:spLocks noChangeArrowheads="1"/>
          </p:cNvSpPr>
          <p:nvPr/>
        </p:nvSpPr>
        <p:spPr>
          <a:xfrm>
            <a:off x="221095" y="258990"/>
            <a:ext cx="6817014" cy="8034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pitchFamily="2" charset="0"/>
                <a:ea typeface="+mj-ea"/>
                <a:cs typeface="+mj-cs"/>
              </a:defRPr>
            </a:lvl1pPr>
          </a:lstStyle>
          <a:p>
            <a:r>
              <a:rPr lang="pt-BR" sz="2800" dirty="0">
                <a:latin typeface="Nunito ExtraBold" pitchFamily="2" charset="0"/>
              </a:rPr>
              <a:t>Lei de Coulomb</a:t>
            </a:r>
          </a:p>
        </p:txBody>
      </p:sp>
      <p:cxnSp>
        <p:nvCxnSpPr>
          <p:cNvPr id="3" name="Conector reto 2">
            <a:extLst>
              <a:ext uri="{FF2B5EF4-FFF2-40B4-BE49-F238E27FC236}">
                <a16:creationId xmlns:a16="http://schemas.microsoft.com/office/drawing/2014/main" id="{26A43CCC-5C5B-21DA-A663-10F9E3F53C92}"/>
              </a:ext>
            </a:extLst>
          </p:cNvPr>
          <p:cNvCxnSpPr/>
          <p:nvPr/>
        </p:nvCxnSpPr>
        <p:spPr>
          <a:xfrm>
            <a:off x="221095" y="920027"/>
            <a:ext cx="11499273" cy="0"/>
          </a:xfrm>
          <a:prstGeom prst="line">
            <a:avLst/>
          </a:prstGeom>
          <a:ln w="28575">
            <a:solidFill>
              <a:srgbClr val="0070C0"/>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1FCBFEC4-D11E-3349-3A3E-B0EA8CF41CCA}"/>
              </a:ext>
            </a:extLst>
          </p:cNvPr>
          <p:cNvSpPr txBox="1"/>
          <p:nvPr/>
        </p:nvSpPr>
        <p:spPr>
          <a:xfrm>
            <a:off x="487795" y="1062410"/>
            <a:ext cx="10336357" cy="2135200"/>
          </a:xfrm>
          <a:prstGeom prst="rect">
            <a:avLst/>
          </a:prstGeom>
          <a:noFill/>
        </p:spPr>
        <p:txBody>
          <a:bodyPr wrap="square">
            <a:spAutoFit/>
          </a:bodyPr>
          <a:lstStyle/>
          <a:p>
            <a:pPr algn="just">
              <a:lnSpc>
                <a:spcPct val="150000"/>
              </a:lnSpc>
            </a:pPr>
            <a:r>
              <a:rPr lang="pt-BR" sz="1800" b="0" i="0" u="none" strike="noStrike" baseline="0" dirty="0">
                <a:solidFill>
                  <a:srgbClr val="1A1A18"/>
                </a:solidFill>
                <a:latin typeface="Nunito" pitchFamily="2" charset="0"/>
              </a:rPr>
              <a:t>A força elétrica de interação entre duas partículas eletrizadas foi determinada e comprovada experimentalmente pelo físico e engenheiro francês Charles Augustin de Coulomb (1736-1806), por meio de uma de suas invenções, a balança de torção.</a:t>
            </a:r>
          </a:p>
          <a:p>
            <a:pPr algn="just">
              <a:lnSpc>
                <a:spcPct val="150000"/>
              </a:lnSpc>
            </a:pPr>
            <a:r>
              <a:rPr lang="pt-BR" sz="1800" b="0" i="0" u="none" strike="noStrike" baseline="0" dirty="0">
                <a:solidFill>
                  <a:srgbClr val="1A1A18"/>
                </a:solidFill>
                <a:latin typeface="Nunito" pitchFamily="2" charset="0"/>
              </a:rPr>
              <a:t>A denominação da unidade de carga elétrica no sistema internacional, o </a:t>
            </a:r>
            <a:r>
              <a:rPr lang="pt-BR" sz="1800" b="0" i="1" u="none" strike="noStrike" baseline="0" dirty="0">
                <a:solidFill>
                  <a:srgbClr val="1A1A18"/>
                </a:solidFill>
                <a:latin typeface="Nunito" pitchFamily="2" charset="0"/>
              </a:rPr>
              <a:t>coulomb </a:t>
            </a:r>
            <a:r>
              <a:rPr lang="pt-BR" sz="1800" b="0" i="0" u="none" strike="noStrike" baseline="0" dirty="0">
                <a:solidFill>
                  <a:srgbClr val="1A1A18"/>
                </a:solidFill>
                <a:latin typeface="Nunito" pitchFamily="2" charset="0"/>
              </a:rPr>
              <a:t>(símbolo C), foi dada em homenagem a ele.</a:t>
            </a:r>
            <a:endParaRPr lang="pt-BR" dirty="0">
              <a:latin typeface="Nunito" pitchFamily="2" charset="0"/>
            </a:endParaRPr>
          </a:p>
        </p:txBody>
      </p:sp>
      <p:pic>
        <p:nvPicPr>
          <p:cNvPr id="7" name="Imagem 6">
            <a:extLst>
              <a:ext uri="{FF2B5EF4-FFF2-40B4-BE49-F238E27FC236}">
                <a16:creationId xmlns:a16="http://schemas.microsoft.com/office/drawing/2014/main" id="{38958061-C133-A60A-231F-6E9F2825F88C}"/>
              </a:ext>
            </a:extLst>
          </p:cNvPr>
          <p:cNvPicPr>
            <a:picLocks noChangeAspect="1"/>
          </p:cNvPicPr>
          <p:nvPr/>
        </p:nvPicPr>
        <p:blipFill>
          <a:blip r:embed="rId2"/>
          <a:stretch>
            <a:fillRect/>
          </a:stretch>
        </p:blipFill>
        <p:spPr>
          <a:xfrm>
            <a:off x="350837" y="3521075"/>
            <a:ext cx="5038725" cy="3200400"/>
          </a:xfrm>
          <a:prstGeom prst="rect">
            <a:avLst/>
          </a:prstGeom>
        </p:spPr>
      </p:pic>
      <p:pic>
        <p:nvPicPr>
          <p:cNvPr id="5122" name="Picture 2" descr="Logotipo Do Youtube - Gráfico vetorial grátis no Pixabay">
            <a:hlinkClick r:id="rId3"/>
            <a:extLst>
              <a:ext uri="{FF2B5EF4-FFF2-40B4-BE49-F238E27FC236}">
                <a16:creationId xmlns:a16="http://schemas.microsoft.com/office/drawing/2014/main" id="{BA0541E1-7D71-3472-13E4-1965F5D658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8549" y="3854275"/>
            <a:ext cx="3146425" cy="2185298"/>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A89B13AF-0238-DD07-4A0E-35D5FD908799}"/>
              </a:ext>
            </a:extLst>
          </p:cNvPr>
          <p:cNvSpPr txBox="1"/>
          <p:nvPr/>
        </p:nvSpPr>
        <p:spPr>
          <a:xfrm>
            <a:off x="7135811" y="6220380"/>
            <a:ext cx="3771900" cy="369332"/>
          </a:xfrm>
          <a:prstGeom prst="rect">
            <a:avLst/>
          </a:prstGeom>
          <a:noFill/>
        </p:spPr>
        <p:txBody>
          <a:bodyPr wrap="square" rtlCol="0">
            <a:spAutoFit/>
          </a:bodyPr>
          <a:lstStyle/>
          <a:p>
            <a:pPr algn="ctr"/>
            <a:r>
              <a:rPr lang="pt-BR" dirty="0"/>
              <a:t>Assista o </a:t>
            </a:r>
            <a:r>
              <a:rPr lang="pt-BR" dirty="0" err="1"/>
              <a:t>video</a:t>
            </a:r>
            <a:endParaRPr lang="pt-BR" dirty="0"/>
          </a:p>
        </p:txBody>
      </p:sp>
    </p:spTree>
    <p:extLst>
      <p:ext uri="{BB962C8B-B14F-4D97-AF65-F5344CB8AC3E}">
        <p14:creationId xmlns:p14="http://schemas.microsoft.com/office/powerpoint/2010/main" val="1500067074"/>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 calcmode="lin" valueType="num">
                                      <p:cBhvr>
                                        <p:cTn id="17" dur="500" fill="hold"/>
                                        <p:tgtEl>
                                          <p:spTgt spid="5122"/>
                                        </p:tgtEl>
                                        <p:attrNameLst>
                                          <p:attrName>ppt_w</p:attrName>
                                        </p:attrNameLst>
                                      </p:cBhvr>
                                      <p:tavLst>
                                        <p:tav tm="0">
                                          <p:val>
                                            <p:fltVal val="0"/>
                                          </p:val>
                                        </p:tav>
                                        <p:tav tm="100000">
                                          <p:val>
                                            <p:strVal val="#ppt_w"/>
                                          </p:val>
                                        </p:tav>
                                      </p:tavLst>
                                    </p:anim>
                                    <p:anim calcmode="lin" valueType="num">
                                      <p:cBhvr>
                                        <p:cTn id="18" dur="500" fill="hold"/>
                                        <p:tgtEl>
                                          <p:spTgt spid="5122"/>
                                        </p:tgtEl>
                                        <p:attrNameLst>
                                          <p:attrName>ppt_h</p:attrName>
                                        </p:attrNameLst>
                                      </p:cBhvr>
                                      <p:tavLst>
                                        <p:tav tm="0">
                                          <p:val>
                                            <p:fltVal val="0"/>
                                          </p:val>
                                        </p:tav>
                                        <p:tav tm="100000">
                                          <p:val>
                                            <p:strVal val="#ppt_h"/>
                                          </p:val>
                                        </p:tav>
                                      </p:tavLst>
                                    </p:anim>
                                    <p:animEffect transition="in" filter="fade">
                                      <p:cBhvr>
                                        <p:cTn id="19" dur="500"/>
                                        <p:tgtEl>
                                          <p:spTgt spid="5122"/>
                                        </p:tgtEl>
                                      </p:cBhvr>
                                    </p:animEffect>
                                  </p:childTnLst>
                                </p:cTn>
                              </p:par>
                              <p:par>
                                <p:cTn id="20" presetID="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Elipse 4"/>
              <p:cNvSpPr/>
              <p:nvPr/>
            </p:nvSpPr>
            <p:spPr>
              <a:xfrm>
                <a:off x="5406863" y="1767612"/>
                <a:ext cx="792088" cy="792088"/>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14:m>
                  <m:oMathPara xmlns:m="http://schemas.openxmlformats.org/officeDocument/2006/math">
                    <m:oMathParaPr>
                      <m:jc m:val="centerGroup"/>
                    </m:oMathParaPr>
                    <m:oMath xmlns:m="http://schemas.openxmlformats.org/officeDocument/2006/math">
                      <m:sSub>
                        <m:sSubPr>
                          <m:ctrlPr>
                            <a:rPr lang="pt-BR" sz="3200" i="1" dirty="0">
                              <a:latin typeface="Cambria Math" panose="02040503050406030204" pitchFamily="18" charset="0"/>
                            </a:rPr>
                          </m:ctrlPr>
                        </m:sSubPr>
                        <m:e>
                          <m:r>
                            <m:rPr>
                              <m:sty m:val="p"/>
                            </m:rPr>
                            <a:rPr lang="pt-BR" sz="3200" dirty="0">
                              <a:latin typeface="Cambria Math"/>
                            </a:rPr>
                            <m:t>Q</m:t>
                          </m:r>
                        </m:e>
                        <m:sub>
                          <m:r>
                            <a:rPr lang="pt-BR" sz="3200" dirty="0">
                              <a:latin typeface="Cambria Math"/>
                            </a:rPr>
                            <m:t>2</m:t>
                          </m:r>
                        </m:sub>
                      </m:sSub>
                    </m:oMath>
                  </m:oMathPara>
                </a14:m>
                <a:endParaRPr lang="pt-BR" sz="3200" dirty="0">
                  <a:latin typeface="Baskerville Old Face" pitchFamily="18" charset="0"/>
                </a:endParaRPr>
              </a:p>
            </p:txBody>
          </p:sp>
        </mc:Choice>
        <mc:Fallback xmlns="">
          <p:sp>
            <p:nvSpPr>
              <p:cNvPr id="5" name="Elipse 4"/>
              <p:cNvSpPr>
                <a:spLocks noRot="1" noChangeAspect="1" noMove="1" noResize="1" noEditPoints="1" noAdjustHandles="1" noChangeArrowheads="1" noChangeShapeType="1" noTextEdit="1"/>
              </p:cNvSpPr>
              <p:nvPr/>
            </p:nvSpPr>
            <p:spPr>
              <a:xfrm>
                <a:off x="5406863" y="1767612"/>
                <a:ext cx="792088" cy="792088"/>
              </a:xfrm>
              <a:prstGeom prst="ellipse">
                <a:avLst/>
              </a:prstGeom>
              <a:blipFill>
                <a:blip r:embed="rId2"/>
                <a:stretch>
                  <a:fillRect/>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Elipse 5"/>
              <p:cNvSpPr/>
              <p:nvPr/>
            </p:nvSpPr>
            <p:spPr>
              <a:xfrm>
                <a:off x="2962954" y="1767612"/>
                <a:ext cx="792088" cy="792088"/>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sz="3200" i="1">
                              <a:latin typeface="Cambria Math" panose="02040503050406030204" pitchFamily="18" charset="0"/>
                            </a:rPr>
                          </m:ctrlPr>
                        </m:sSubPr>
                        <m:e>
                          <m:r>
                            <m:rPr>
                              <m:sty m:val="p"/>
                            </m:rPr>
                            <a:rPr lang="pt-BR" sz="3200">
                              <a:latin typeface="Cambria Math"/>
                            </a:rPr>
                            <m:t>Q</m:t>
                          </m:r>
                        </m:e>
                        <m:sub>
                          <m:r>
                            <a:rPr lang="pt-BR" sz="3200">
                              <a:latin typeface="Cambria Math"/>
                            </a:rPr>
                            <m:t>1</m:t>
                          </m:r>
                        </m:sub>
                      </m:sSub>
                    </m:oMath>
                  </m:oMathPara>
                </a14:m>
                <a:endParaRPr lang="pt-BR" sz="3200" dirty="0">
                  <a:latin typeface="Baskerville Old Face" pitchFamily="18" charset="0"/>
                </a:endParaRPr>
              </a:p>
            </p:txBody>
          </p:sp>
        </mc:Choice>
        <mc:Fallback xmlns="">
          <p:sp>
            <p:nvSpPr>
              <p:cNvPr id="6" name="Elipse 5"/>
              <p:cNvSpPr>
                <a:spLocks noRot="1" noChangeAspect="1" noMove="1" noResize="1" noEditPoints="1" noAdjustHandles="1" noChangeArrowheads="1" noChangeShapeType="1" noTextEdit="1"/>
              </p:cNvSpPr>
              <p:nvPr/>
            </p:nvSpPr>
            <p:spPr>
              <a:xfrm>
                <a:off x="2962954" y="1767612"/>
                <a:ext cx="792088" cy="792088"/>
              </a:xfrm>
              <a:prstGeom prst="ellipse">
                <a:avLst/>
              </a:prstGeom>
              <a:blipFill>
                <a:blip r:embed="rId3"/>
                <a:stretch>
                  <a:fillRect/>
                </a:stretch>
              </a:blipFill>
              <a:ln>
                <a:noFill/>
              </a:ln>
            </p:spPr>
            <p:txBody>
              <a:bodyPr/>
              <a:lstStyle/>
              <a:p>
                <a:r>
                  <a:rPr lang="pt-BR">
                    <a:noFill/>
                  </a:rPr>
                  <a:t> </a:t>
                </a:r>
              </a:p>
            </p:txBody>
          </p:sp>
        </mc:Fallback>
      </mc:AlternateContent>
      <p:cxnSp>
        <p:nvCxnSpPr>
          <p:cNvPr id="7" name="Conector de seta reta 6"/>
          <p:cNvCxnSpPr>
            <a:cxnSpLocks/>
          </p:cNvCxnSpPr>
          <p:nvPr/>
        </p:nvCxnSpPr>
        <p:spPr>
          <a:xfrm>
            <a:off x="6185888" y="2163656"/>
            <a:ext cx="136815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Conector de seta reta 7"/>
          <p:cNvCxnSpPr>
            <a:cxnSpLocks/>
          </p:cNvCxnSpPr>
          <p:nvPr/>
        </p:nvCxnSpPr>
        <p:spPr>
          <a:xfrm flipH="1">
            <a:off x="1638210" y="2163656"/>
            <a:ext cx="132474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aixaDeTexto 8"/>
              <p:cNvSpPr txBox="1"/>
              <p:nvPr/>
            </p:nvSpPr>
            <p:spPr>
              <a:xfrm>
                <a:off x="2103416" y="1632316"/>
                <a:ext cx="545341" cy="4029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1" i="1">
                          <a:latin typeface="Cambria Math"/>
                        </a:rPr>
                        <m:t>−</m:t>
                      </m:r>
                      <m:acc>
                        <m:accPr>
                          <m:chr m:val="⃗"/>
                          <m:ctrlPr>
                            <a:rPr lang="pt-BR" b="1" i="1">
                              <a:latin typeface="Cambria Math" panose="02040503050406030204" pitchFamily="18" charset="0"/>
                            </a:rPr>
                          </m:ctrlPr>
                        </m:accPr>
                        <m:e>
                          <m:r>
                            <a:rPr lang="pt-BR" b="1">
                              <a:latin typeface="Cambria Math"/>
                            </a:rPr>
                            <m:t>𝐅</m:t>
                          </m:r>
                        </m:e>
                      </m:acc>
                    </m:oMath>
                  </m:oMathPara>
                </a14:m>
                <a:endParaRPr lang="pt-BR" b="1" dirty="0">
                  <a:latin typeface="Baskerville Old Face" pitchFamily="18" charset="0"/>
                </a:endParaRPr>
              </a:p>
            </p:txBody>
          </p:sp>
        </mc:Choice>
        <mc:Fallback xmlns="">
          <p:sp>
            <p:nvSpPr>
              <p:cNvPr id="9" name="CaixaDeTexto 8"/>
              <p:cNvSpPr txBox="1">
                <a:spLocks noRot="1" noChangeAspect="1" noMove="1" noResize="1" noEditPoints="1" noAdjustHandles="1" noChangeArrowheads="1" noChangeShapeType="1" noTextEdit="1"/>
              </p:cNvSpPr>
              <p:nvPr/>
            </p:nvSpPr>
            <p:spPr>
              <a:xfrm>
                <a:off x="2103416" y="1632316"/>
                <a:ext cx="545341" cy="402931"/>
              </a:xfrm>
              <a:prstGeom prst="rect">
                <a:avLst/>
              </a:prstGeom>
              <a:blipFill>
                <a:blip r:embed="rId4"/>
                <a:stretch>
                  <a:fillRect t="-22727" r="-4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6656605" y="1634295"/>
                <a:ext cx="372217" cy="4029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pt-BR" b="1" i="1">
                              <a:latin typeface="Cambria Math" panose="02040503050406030204" pitchFamily="18" charset="0"/>
                            </a:rPr>
                          </m:ctrlPr>
                        </m:accPr>
                        <m:e>
                          <m:r>
                            <a:rPr lang="pt-BR" b="1">
                              <a:latin typeface="Cambria Math"/>
                            </a:rPr>
                            <m:t>𝐅</m:t>
                          </m:r>
                        </m:e>
                      </m:acc>
                    </m:oMath>
                  </m:oMathPara>
                </a14:m>
                <a:endParaRPr lang="pt-BR" b="1" dirty="0">
                  <a:latin typeface="Baskerville Old Face" pitchFamily="18" charset="0"/>
                </a:endParaRPr>
              </a:p>
            </p:txBody>
          </p:sp>
        </mc:Choice>
        <mc:Fallback xmlns="">
          <p:sp>
            <p:nvSpPr>
              <p:cNvPr id="10" name="CaixaDeTexto 9"/>
              <p:cNvSpPr txBox="1">
                <a:spLocks noRot="1" noChangeAspect="1" noMove="1" noResize="1" noEditPoints="1" noAdjustHandles="1" noChangeArrowheads="1" noChangeShapeType="1" noTextEdit="1"/>
              </p:cNvSpPr>
              <p:nvPr/>
            </p:nvSpPr>
            <p:spPr>
              <a:xfrm>
                <a:off x="6656605" y="1634295"/>
                <a:ext cx="372217" cy="402931"/>
              </a:xfrm>
              <a:prstGeom prst="rect">
                <a:avLst/>
              </a:prstGeom>
              <a:blipFill>
                <a:blip r:embed="rId5"/>
                <a:stretch>
                  <a:fillRect t="-22727" r="-27869"/>
                </a:stretch>
              </a:blipFill>
            </p:spPr>
            <p:txBody>
              <a:bodyPr/>
              <a:lstStyle/>
              <a:p>
                <a:r>
                  <a:rPr lang="pt-BR">
                    <a:noFill/>
                  </a:rPr>
                  <a:t> </a:t>
                </a:r>
              </a:p>
            </p:txBody>
          </p:sp>
        </mc:Fallback>
      </mc:AlternateContent>
      <p:cxnSp>
        <p:nvCxnSpPr>
          <p:cNvPr id="13" name="Conector de seta reta 12"/>
          <p:cNvCxnSpPr>
            <a:cxnSpLocks/>
          </p:cNvCxnSpPr>
          <p:nvPr/>
        </p:nvCxnSpPr>
        <p:spPr bwMode="auto">
          <a:xfrm>
            <a:off x="3755043" y="2199660"/>
            <a:ext cx="1651821" cy="0"/>
          </a:xfrm>
          <a:prstGeom prst="straightConnector1">
            <a:avLst/>
          </a:prstGeom>
          <a:solidFill>
            <a:schemeClr val="accent1"/>
          </a:solidFill>
          <a:ln w="25400" cap="flat" cmpd="sng" algn="ctr">
            <a:solidFill>
              <a:srgbClr val="0000FF"/>
            </a:solidFill>
            <a:prstDash val="dash"/>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CaixaDeTexto 13"/>
          <p:cNvSpPr txBox="1"/>
          <p:nvPr/>
        </p:nvSpPr>
        <p:spPr>
          <a:xfrm>
            <a:off x="4407671" y="2212723"/>
            <a:ext cx="322524" cy="369332"/>
          </a:xfrm>
          <a:prstGeom prst="rect">
            <a:avLst/>
          </a:prstGeom>
          <a:noFill/>
        </p:spPr>
        <p:txBody>
          <a:bodyPr wrap="square" rtlCol="0">
            <a:spAutoFit/>
          </a:bodyPr>
          <a:lstStyle/>
          <a:p>
            <a:r>
              <a:rPr lang="pt-BR" b="1" dirty="0">
                <a:latin typeface="Nunito" pitchFamily="2" charset="0"/>
              </a:rPr>
              <a:t>d</a:t>
            </a:r>
          </a:p>
        </p:txBody>
      </p:sp>
      <p:sp>
        <p:nvSpPr>
          <p:cNvPr id="15" name="Retângulo 14"/>
          <p:cNvSpPr/>
          <p:nvPr/>
        </p:nvSpPr>
        <p:spPr bwMode="auto">
          <a:xfrm>
            <a:off x="1350178" y="1267047"/>
            <a:ext cx="6577140" cy="1913212"/>
          </a:xfrm>
          <a:prstGeom prst="rect">
            <a:avLst/>
          </a:prstGeom>
          <a:noFill/>
          <a:ln w="317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pt-BR" sz="2400" u="sng">
              <a:latin typeface="Times New Roman" pitchFamily="18" charset="0"/>
            </a:endParaRPr>
          </a:p>
        </p:txBody>
      </p:sp>
      <mc:AlternateContent xmlns:mc="http://schemas.openxmlformats.org/markup-compatibility/2006" xmlns:a14="http://schemas.microsoft.com/office/drawing/2010/main">
        <mc:Choice Requires="a14">
          <p:sp>
            <p:nvSpPr>
              <p:cNvPr id="16" name="CaixaDeTexto 15"/>
              <p:cNvSpPr txBox="1"/>
              <p:nvPr/>
            </p:nvSpPr>
            <p:spPr>
              <a:xfrm>
                <a:off x="1430359" y="2650661"/>
                <a:ext cx="3786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1">
                          <a:latin typeface="Cambria Math"/>
                        </a:rPr>
                        <m:t>𝐤</m:t>
                      </m:r>
                    </m:oMath>
                  </m:oMathPara>
                </a14:m>
                <a:endParaRPr lang="pt-BR" b="1" dirty="0"/>
              </a:p>
            </p:txBody>
          </p:sp>
        </mc:Choice>
        <mc:Fallback xmlns="">
          <p:sp>
            <p:nvSpPr>
              <p:cNvPr id="16" name="CaixaDeTexto 15"/>
              <p:cNvSpPr txBox="1">
                <a:spLocks noRot="1" noChangeAspect="1" noMove="1" noResize="1" noEditPoints="1" noAdjustHandles="1" noChangeArrowheads="1" noChangeShapeType="1" noTextEdit="1"/>
              </p:cNvSpPr>
              <p:nvPr/>
            </p:nvSpPr>
            <p:spPr>
              <a:xfrm>
                <a:off x="1430359" y="2650661"/>
                <a:ext cx="378629"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p:cNvSpPr txBox="1"/>
              <p:nvPr/>
            </p:nvSpPr>
            <p:spPr>
              <a:xfrm>
                <a:off x="5904724" y="3574313"/>
                <a:ext cx="1591974" cy="623953"/>
              </a:xfrm>
              <a:prstGeom prst="rect">
                <a:avLst/>
              </a:prstGeom>
              <a:solidFill>
                <a:schemeClr val="accent5">
                  <a:lumMod val="20000"/>
                  <a:lumOff val="80000"/>
                </a:schemeClr>
              </a:solidFill>
              <a:ln w="31750">
                <a:solidFill>
                  <a:srgbClr val="0000FF"/>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1">
                          <a:solidFill>
                            <a:srgbClr val="0000FF"/>
                          </a:solidFill>
                          <a:latin typeface="Cambria Math"/>
                        </a:rPr>
                        <m:t>𝐅</m:t>
                      </m:r>
                      <m:r>
                        <a:rPr lang="pt-BR" b="1">
                          <a:solidFill>
                            <a:srgbClr val="0000FF"/>
                          </a:solidFill>
                          <a:latin typeface="Cambria Math"/>
                        </a:rPr>
                        <m:t>=</m:t>
                      </m:r>
                      <m:f>
                        <m:fPr>
                          <m:ctrlPr>
                            <a:rPr lang="pt-BR" b="1" i="1">
                              <a:solidFill>
                                <a:srgbClr val="0000FF"/>
                              </a:solidFill>
                              <a:latin typeface="Cambria Math" panose="02040503050406030204" pitchFamily="18" charset="0"/>
                            </a:rPr>
                          </m:ctrlPr>
                        </m:fPr>
                        <m:num>
                          <m:r>
                            <a:rPr lang="pt-BR" b="1">
                              <a:solidFill>
                                <a:srgbClr val="0000FF"/>
                              </a:solidFill>
                              <a:latin typeface="Cambria Math"/>
                            </a:rPr>
                            <m:t>𝐤</m:t>
                          </m:r>
                          <m:r>
                            <a:rPr lang="pt-BR" b="1">
                              <a:solidFill>
                                <a:srgbClr val="0000FF"/>
                              </a:solidFill>
                              <a:latin typeface="Cambria Math"/>
                            </a:rPr>
                            <m:t>|</m:t>
                          </m:r>
                          <m:sSub>
                            <m:sSubPr>
                              <m:ctrlPr>
                                <a:rPr lang="pt-BR" b="1" i="1">
                                  <a:solidFill>
                                    <a:srgbClr val="0000FF"/>
                                  </a:solidFill>
                                  <a:latin typeface="Cambria Math" panose="02040503050406030204" pitchFamily="18" charset="0"/>
                                </a:rPr>
                              </m:ctrlPr>
                            </m:sSubPr>
                            <m:e>
                              <m:r>
                                <a:rPr lang="pt-BR" b="1">
                                  <a:solidFill>
                                    <a:srgbClr val="0000FF"/>
                                  </a:solidFill>
                                  <a:latin typeface="Cambria Math"/>
                                </a:rPr>
                                <m:t>𝐐</m:t>
                              </m:r>
                            </m:e>
                            <m:sub>
                              <m:r>
                                <a:rPr lang="pt-BR" b="1">
                                  <a:solidFill>
                                    <a:srgbClr val="0000FF"/>
                                  </a:solidFill>
                                  <a:latin typeface="Cambria Math"/>
                                </a:rPr>
                                <m:t>𝟏</m:t>
                              </m:r>
                            </m:sub>
                          </m:sSub>
                          <m:r>
                            <a:rPr lang="pt-BR" b="1">
                              <a:solidFill>
                                <a:srgbClr val="0000FF"/>
                              </a:solidFill>
                              <a:latin typeface="Cambria Math"/>
                            </a:rPr>
                            <m:t>.</m:t>
                          </m:r>
                          <m:sSub>
                            <m:sSubPr>
                              <m:ctrlPr>
                                <a:rPr lang="pt-BR" b="1" i="1">
                                  <a:solidFill>
                                    <a:srgbClr val="0000FF"/>
                                  </a:solidFill>
                                  <a:latin typeface="Cambria Math" panose="02040503050406030204" pitchFamily="18" charset="0"/>
                                </a:rPr>
                              </m:ctrlPr>
                            </m:sSubPr>
                            <m:e>
                              <m:r>
                                <a:rPr lang="pt-BR" b="1">
                                  <a:solidFill>
                                    <a:srgbClr val="0000FF"/>
                                  </a:solidFill>
                                  <a:latin typeface="Cambria Math"/>
                                </a:rPr>
                                <m:t>𝐐</m:t>
                              </m:r>
                            </m:e>
                            <m:sub>
                              <m:r>
                                <a:rPr lang="pt-BR" b="1">
                                  <a:solidFill>
                                    <a:srgbClr val="0000FF"/>
                                  </a:solidFill>
                                  <a:latin typeface="Cambria Math"/>
                                </a:rPr>
                                <m:t>𝟐</m:t>
                              </m:r>
                            </m:sub>
                          </m:sSub>
                          <m:r>
                            <a:rPr lang="pt-BR" b="1">
                              <a:solidFill>
                                <a:srgbClr val="0000FF"/>
                              </a:solidFill>
                              <a:latin typeface="Cambria Math"/>
                            </a:rPr>
                            <m:t>|</m:t>
                          </m:r>
                        </m:num>
                        <m:den>
                          <m:r>
                            <a:rPr lang="pt-BR" b="1">
                              <a:solidFill>
                                <a:srgbClr val="0000FF"/>
                              </a:solidFill>
                              <a:latin typeface="Cambria Math"/>
                            </a:rPr>
                            <m:t>𝐝</m:t>
                          </m:r>
                          <m:r>
                            <a:rPr lang="pt-BR" b="1">
                              <a:solidFill>
                                <a:srgbClr val="0000FF"/>
                              </a:solidFill>
                              <a:latin typeface="Cambria Math"/>
                            </a:rPr>
                            <m:t>²</m:t>
                          </m:r>
                        </m:den>
                      </m:f>
                    </m:oMath>
                  </m:oMathPara>
                </a14:m>
                <a:endParaRPr lang="pt-BR" b="1" dirty="0">
                  <a:solidFill>
                    <a:srgbClr val="0000FF"/>
                  </a:solidFill>
                </a:endParaRPr>
              </a:p>
            </p:txBody>
          </p:sp>
        </mc:Choice>
        <mc:Fallback xmlns="">
          <p:sp>
            <p:nvSpPr>
              <p:cNvPr id="17" name="CaixaDeTexto 16"/>
              <p:cNvSpPr txBox="1">
                <a:spLocks noRot="1" noChangeAspect="1" noMove="1" noResize="1" noEditPoints="1" noAdjustHandles="1" noChangeArrowheads="1" noChangeShapeType="1" noTextEdit="1"/>
              </p:cNvSpPr>
              <p:nvPr/>
            </p:nvSpPr>
            <p:spPr>
              <a:xfrm>
                <a:off x="5904724" y="3574313"/>
                <a:ext cx="1591974" cy="623953"/>
              </a:xfrm>
              <a:prstGeom prst="rect">
                <a:avLst/>
              </a:prstGeom>
              <a:blipFill>
                <a:blip r:embed="rId7"/>
                <a:stretch>
                  <a:fillRect/>
                </a:stretch>
              </a:blipFill>
              <a:ln w="31750">
                <a:solidFill>
                  <a:srgbClr val="0000FF"/>
                </a:solidFill>
              </a:ln>
            </p:spPr>
            <p:txBody>
              <a:bodyPr/>
              <a:lstStyle/>
              <a:p>
                <a:r>
                  <a:rPr lang="pt-BR">
                    <a:noFill/>
                  </a:rPr>
                  <a:t> </a:t>
                </a:r>
              </a:p>
            </p:txBody>
          </p:sp>
        </mc:Fallback>
      </mc:AlternateContent>
      <p:sp>
        <p:nvSpPr>
          <p:cNvPr id="20" name="Forma 19"/>
          <p:cNvSpPr/>
          <p:nvPr/>
        </p:nvSpPr>
        <p:spPr>
          <a:xfrm rot="4396374">
            <a:off x="1771795" y="2595723"/>
            <a:ext cx="1850779" cy="1849850"/>
          </a:xfrm>
          <a:prstGeom prst="swooshArrow">
            <a:avLst>
              <a:gd name="adj1" fmla="val 16310"/>
              <a:gd name="adj2" fmla="val 31370"/>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mc:AlternateContent xmlns:mc="http://schemas.openxmlformats.org/markup-compatibility/2006" xmlns:a14="http://schemas.microsoft.com/office/drawing/2010/main">
        <mc:Choice Requires="a14">
          <p:sp>
            <p:nvSpPr>
              <p:cNvPr id="21" name="CaixaDeTexto 20"/>
              <p:cNvSpPr txBox="1"/>
              <p:nvPr/>
            </p:nvSpPr>
            <p:spPr>
              <a:xfrm>
                <a:off x="2886759" y="4225222"/>
                <a:ext cx="1083951" cy="612732"/>
              </a:xfrm>
              <a:prstGeom prst="rect">
                <a:avLst/>
              </a:prstGeom>
              <a:noFill/>
              <a:ln w="38100">
                <a:solidFill>
                  <a:srgbClr val="7030A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1">
                          <a:solidFill>
                            <a:srgbClr val="7030A0"/>
                          </a:solidFill>
                          <a:latin typeface="Cambria Math"/>
                        </a:rPr>
                        <m:t>𝐤</m:t>
                      </m:r>
                      <m:r>
                        <a:rPr lang="pt-BR" b="1">
                          <a:solidFill>
                            <a:srgbClr val="7030A0"/>
                          </a:solidFill>
                          <a:latin typeface="Cambria Math"/>
                        </a:rPr>
                        <m:t>=</m:t>
                      </m:r>
                      <m:f>
                        <m:fPr>
                          <m:ctrlPr>
                            <a:rPr lang="pt-BR" b="1" i="1">
                              <a:solidFill>
                                <a:srgbClr val="7030A0"/>
                              </a:solidFill>
                              <a:latin typeface="Cambria Math" panose="02040503050406030204" pitchFamily="18" charset="0"/>
                            </a:rPr>
                          </m:ctrlPr>
                        </m:fPr>
                        <m:num>
                          <m:r>
                            <a:rPr lang="pt-BR" b="1">
                              <a:solidFill>
                                <a:srgbClr val="7030A0"/>
                              </a:solidFill>
                              <a:latin typeface="Cambria Math"/>
                            </a:rPr>
                            <m:t>𝟏</m:t>
                          </m:r>
                        </m:num>
                        <m:den>
                          <m:r>
                            <a:rPr lang="pt-BR" b="1">
                              <a:solidFill>
                                <a:srgbClr val="7030A0"/>
                              </a:solidFill>
                              <a:latin typeface="Cambria Math"/>
                            </a:rPr>
                            <m:t>𝟒</m:t>
                          </m:r>
                          <m:r>
                            <a:rPr lang="pt-BR" b="1">
                              <a:solidFill>
                                <a:srgbClr val="7030A0"/>
                              </a:solidFill>
                              <a:latin typeface="Cambria Math"/>
                              <a:ea typeface="Cambria Math"/>
                            </a:rPr>
                            <m:t>𝛑</m:t>
                          </m:r>
                          <m:r>
                            <a:rPr lang="pt-BR" b="1" i="1">
                              <a:solidFill>
                                <a:srgbClr val="7030A0"/>
                              </a:solidFill>
                              <a:latin typeface="Cambria Math"/>
                              <a:ea typeface="Cambria Math"/>
                            </a:rPr>
                            <m:t>𝛆</m:t>
                          </m:r>
                        </m:den>
                      </m:f>
                    </m:oMath>
                  </m:oMathPara>
                </a14:m>
                <a:endParaRPr lang="pt-BR" b="1" dirty="0">
                  <a:solidFill>
                    <a:srgbClr val="7030A0"/>
                  </a:solidFill>
                </a:endParaRPr>
              </a:p>
            </p:txBody>
          </p:sp>
        </mc:Choice>
        <mc:Fallback xmlns="">
          <p:sp>
            <p:nvSpPr>
              <p:cNvPr id="21" name="CaixaDeTexto 20"/>
              <p:cNvSpPr txBox="1">
                <a:spLocks noRot="1" noChangeAspect="1" noMove="1" noResize="1" noEditPoints="1" noAdjustHandles="1" noChangeArrowheads="1" noChangeShapeType="1" noTextEdit="1"/>
              </p:cNvSpPr>
              <p:nvPr/>
            </p:nvSpPr>
            <p:spPr>
              <a:xfrm>
                <a:off x="2886759" y="4225222"/>
                <a:ext cx="1083951" cy="612732"/>
              </a:xfrm>
              <a:prstGeom prst="rect">
                <a:avLst/>
              </a:prstGeom>
              <a:blipFill>
                <a:blip r:embed="rId8"/>
                <a:stretch>
                  <a:fillRect/>
                </a:stretch>
              </a:blipFill>
              <a:ln w="38100">
                <a:solidFill>
                  <a:srgbClr val="7030A0"/>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p:cNvSpPr txBox="1"/>
              <p:nvPr/>
            </p:nvSpPr>
            <p:spPr>
              <a:xfrm>
                <a:off x="221095" y="5515519"/>
                <a:ext cx="6435510" cy="524054"/>
              </a:xfrm>
              <a:prstGeom prst="rect">
                <a:avLst/>
              </a:prstGeom>
              <a:noFill/>
            </p:spPr>
            <p:txBody>
              <a:bodyPr wrap="square" rtlCol="0">
                <a:spAutoFit/>
              </a:bodyPr>
              <a:lstStyle/>
              <a:p>
                <a:r>
                  <a:rPr lang="pt-BR" b="1" dirty="0">
                    <a:solidFill>
                      <a:srgbClr val="FF0000"/>
                    </a:solidFill>
                    <a:latin typeface="Nunito" pitchFamily="2" charset="0"/>
                  </a:rPr>
                  <a:t>No vácuo: 	</a:t>
                </a:r>
                <a14:m>
                  <m:oMath xmlns:m="http://schemas.openxmlformats.org/officeDocument/2006/math">
                    <m:sSub>
                      <m:sSubPr>
                        <m:ctrlPr>
                          <a:rPr lang="pt-BR" b="1" i="1">
                            <a:latin typeface="Cambria Math" panose="02040503050406030204" pitchFamily="18" charset="0"/>
                          </a:rPr>
                        </m:ctrlPr>
                      </m:sSubPr>
                      <m:e>
                        <m:r>
                          <a:rPr lang="pt-BR" b="1" i="1">
                            <a:latin typeface="Cambria Math"/>
                          </a:rPr>
                          <m:t>𝒌</m:t>
                        </m:r>
                      </m:e>
                      <m:sub>
                        <m:r>
                          <a:rPr lang="pt-BR" b="1" i="1">
                            <a:latin typeface="Cambria Math"/>
                          </a:rPr>
                          <m:t>𝒐</m:t>
                        </m:r>
                      </m:sub>
                    </m:sSub>
                    <m:r>
                      <a:rPr lang="pt-BR" b="1" i="1">
                        <a:latin typeface="Cambria Math"/>
                      </a:rPr>
                      <m:t>=</m:t>
                    </m:r>
                    <m:r>
                      <a:rPr lang="pt-BR" b="1" i="1">
                        <a:latin typeface="Cambria Math"/>
                      </a:rPr>
                      <m:t>𝟗</m:t>
                    </m:r>
                    <m:r>
                      <a:rPr lang="pt-BR" b="1" i="1">
                        <a:latin typeface="Cambria Math"/>
                      </a:rPr>
                      <m:t>.</m:t>
                    </m:r>
                    <m:sSup>
                      <m:sSupPr>
                        <m:ctrlPr>
                          <a:rPr lang="pt-BR" b="1" i="1">
                            <a:latin typeface="Cambria Math" panose="02040503050406030204" pitchFamily="18" charset="0"/>
                          </a:rPr>
                        </m:ctrlPr>
                      </m:sSupPr>
                      <m:e>
                        <m:r>
                          <a:rPr lang="pt-BR" b="1" i="1">
                            <a:latin typeface="Cambria Math"/>
                          </a:rPr>
                          <m:t>𝟏𝟎</m:t>
                        </m:r>
                      </m:e>
                      <m:sup>
                        <m:r>
                          <a:rPr lang="pt-BR" b="1" i="1">
                            <a:latin typeface="Cambria Math"/>
                          </a:rPr>
                          <m:t>𝟗</m:t>
                        </m:r>
                      </m:sup>
                    </m:sSup>
                    <m:r>
                      <a:rPr lang="pt-BR" b="1" i="1">
                        <a:latin typeface="Cambria Math"/>
                      </a:rPr>
                      <m:t>𝑵</m:t>
                    </m:r>
                    <m:r>
                      <a:rPr lang="pt-BR" b="1" i="1">
                        <a:latin typeface="Cambria Math"/>
                      </a:rPr>
                      <m:t>.</m:t>
                    </m:r>
                    <m:f>
                      <m:fPr>
                        <m:ctrlPr>
                          <a:rPr lang="pt-BR" b="1" i="1">
                            <a:latin typeface="Cambria Math" panose="02040503050406030204" pitchFamily="18" charset="0"/>
                          </a:rPr>
                        </m:ctrlPr>
                      </m:fPr>
                      <m:num>
                        <m:sSup>
                          <m:sSupPr>
                            <m:ctrlPr>
                              <a:rPr lang="pt-BR" b="1" i="1">
                                <a:latin typeface="Cambria Math" panose="02040503050406030204" pitchFamily="18" charset="0"/>
                              </a:rPr>
                            </m:ctrlPr>
                          </m:sSupPr>
                          <m:e>
                            <m:r>
                              <a:rPr lang="pt-BR" b="1" i="1">
                                <a:latin typeface="Cambria Math"/>
                              </a:rPr>
                              <m:t>𝒎</m:t>
                            </m:r>
                          </m:e>
                          <m:sup>
                            <m:r>
                              <a:rPr lang="pt-BR" b="1" i="1">
                                <a:latin typeface="Cambria Math"/>
                              </a:rPr>
                              <m:t>2</m:t>
                            </m:r>
                          </m:sup>
                        </m:sSup>
                      </m:num>
                      <m:den>
                        <m:r>
                          <a:rPr lang="pt-BR" b="1" i="1">
                            <a:latin typeface="Cambria Math"/>
                          </a:rPr>
                          <m:t>𝑪</m:t>
                        </m:r>
                        <m:r>
                          <a:rPr lang="pt-BR" b="1" i="1">
                            <a:latin typeface="Cambria Math"/>
                          </a:rPr>
                          <m:t>²</m:t>
                        </m:r>
                      </m:den>
                    </m:f>
                  </m:oMath>
                </a14:m>
                <a:r>
                  <a:rPr lang="pt-BR" b="1" dirty="0">
                    <a:latin typeface="Nunito" pitchFamily="2" charset="0"/>
                  </a:rPr>
                  <a:t> 	;    </a:t>
                </a:r>
                <a14:m>
                  <m:oMath xmlns:m="http://schemas.openxmlformats.org/officeDocument/2006/math">
                    <m:sSub>
                      <m:sSubPr>
                        <m:ctrlPr>
                          <a:rPr lang="pt-BR" b="1" i="1">
                            <a:latin typeface="Cambria Math" panose="02040503050406030204" pitchFamily="18" charset="0"/>
                          </a:rPr>
                        </m:ctrlPr>
                      </m:sSubPr>
                      <m:e>
                        <m:r>
                          <a:rPr lang="pt-BR" b="1" i="1">
                            <a:latin typeface="Cambria Math"/>
                            <a:ea typeface="Cambria Math"/>
                          </a:rPr>
                          <m:t>𝜺</m:t>
                        </m:r>
                      </m:e>
                      <m:sub>
                        <m:r>
                          <a:rPr lang="pt-BR" b="1" i="1">
                            <a:latin typeface="Cambria Math"/>
                          </a:rPr>
                          <m:t>𝒐</m:t>
                        </m:r>
                      </m:sub>
                    </m:sSub>
                    <m:r>
                      <a:rPr lang="pt-BR" b="1" i="1">
                        <a:latin typeface="Cambria Math"/>
                      </a:rPr>
                      <m:t>=</m:t>
                    </m:r>
                    <m:r>
                      <a:rPr lang="pt-BR" b="1" i="1">
                        <a:latin typeface="Cambria Math"/>
                      </a:rPr>
                      <m:t>𝟖</m:t>
                    </m:r>
                    <m:r>
                      <a:rPr lang="pt-BR" b="1" i="1">
                        <a:latin typeface="Cambria Math"/>
                      </a:rPr>
                      <m:t>,</m:t>
                    </m:r>
                    <m:r>
                      <a:rPr lang="pt-BR" b="1" i="1">
                        <a:latin typeface="Cambria Math"/>
                      </a:rPr>
                      <m:t>𝟗</m:t>
                    </m:r>
                    <m:r>
                      <a:rPr lang="pt-BR" b="1" i="1">
                        <a:latin typeface="Cambria Math"/>
                      </a:rPr>
                      <m:t>.</m:t>
                    </m:r>
                    <m:sSup>
                      <m:sSupPr>
                        <m:ctrlPr>
                          <a:rPr lang="pt-BR" b="1" i="1">
                            <a:latin typeface="Cambria Math" panose="02040503050406030204" pitchFamily="18" charset="0"/>
                          </a:rPr>
                        </m:ctrlPr>
                      </m:sSupPr>
                      <m:e>
                        <m:r>
                          <a:rPr lang="pt-BR" b="1" i="1">
                            <a:latin typeface="Cambria Math"/>
                          </a:rPr>
                          <m:t>𝟏𝟎</m:t>
                        </m:r>
                      </m:e>
                      <m:sup>
                        <m:r>
                          <a:rPr lang="pt-BR" b="1" i="1">
                            <a:latin typeface="Cambria Math"/>
                          </a:rPr>
                          <m:t>−</m:t>
                        </m:r>
                        <m:r>
                          <a:rPr lang="pt-BR" b="1" i="1">
                            <a:latin typeface="Cambria Math"/>
                          </a:rPr>
                          <m:t>𝟏𝟐</m:t>
                        </m:r>
                      </m:sup>
                    </m:sSup>
                    <m:f>
                      <m:fPr>
                        <m:ctrlPr>
                          <a:rPr lang="pt-BR" b="1" i="1">
                            <a:latin typeface="Cambria Math" panose="02040503050406030204" pitchFamily="18" charset="0"/>
                          </a:rPr>
                        </m:ctrlPr>
                      </m:fPr>
                      <m:num>
                        <m:sSup>
                          <m:sSupPr>
                            <m:ctrlPr>
                              <a:rPr lang="pt-BR" b="1" i="1">
                                <a:latin typeface="Cambria Math" panose="02040503050406030204" pitchFamily="18" charset="0"/>
                              </a:rPr>
                            </m:ctrlPr>
                          </m:sSupPr>
                          <m:e>
                            <m:r>
                              <a:rPr lang="pt-BR" b="1" i="1">
                                <a:latin typeface="Cambria Math"/>
                              </a:rPr>
                              <m:t>𝑪</m:t>
                            </m:r>
                          </m:e>
                          <m:sup>
                            <m:r>
                              <a:rPr lang="pt-BR" b="1" i="1">
                                <a:latin typeface="Cambria Math"/>
                              </a:rPr>
                              <m:t>2</m:t>
                            </m:r>
                          </m:sup>
                        </m:sSup>
                      </m:num>
                      <m:den>
                        <m:r>
                          <a:rPr lang="pt-BR" b="1" i="1">
                            <a:latin typeface="Cambria Math"/>
                          </a:rPr>
                          <m:t>𝑵</m:t>
                        </m:r>
                        <m:r>
                          <a:rPr lang="pt-BR" b="1" i="1">
                            <a:latin typeface="Cambria Math"/>
                          </a:rPr>
                          <m:t>.</m:t>
                        </m:r>
                        <m:r>
                          <a:rPr lang="pt-BR" b="1" i="1">
                            <a:latin typeface="Cambria Math"/>
                          </a:rPr>
                          <m:t>𝒎</m:t>
                        </m:r>
                        <m:r>
                          <a:rPr lang="pt-BR" b="1" i="1">
                            <a:latin typeface="Cambria Math"/>
                          </a:rPr>
                          <m:t>²</m:t>
                        </m:r>
                      </m:den>
                    </m:f>
                  </m:oMath>
                </a14:m>
                <a:r>
                  <a:rPr lang="pt-BR" b="1" dirty="0">
                    <a:latin typeface="Nunito" pitchFamily="2" charset="0"/>
                  </a:rPr>
                  <a:t> </a:t>
                </a:r>
              </a:p>
            </p:txBody>
          </p:sp>
        </mc:Choice>
        <mc:Fallback xmlns="">
          <p:sp>
            <p:nvSpPr>
              <p:cNvPr id="22" name="CaixaDeTexto 21"/>
              <p:cNvSpPr txBox="1">
                <a:spLocks noRot="1" noChangeAspect="1" noMove="1" noResize="1" noEditPoints="1" noAdjustHandles="1" noChangeArrowheads="1" noChangeShapeType="1" noTextEdit="1"/>
              </p:cNvSpPr>
              <p:nvPr/>
            </p:nvSpPr>
            <p:spPr>
              <a:xfrm>
                <a:off x="221095" y="5515519"/>
                <a:ext cx="6435510" cy="524054"/>
              </a:xfrm>
              <a:prstGeom prst="rect">
                <a:avLst/>
              </a:prstGeom>
              <a:blipFill>
                <a:blip r:embed="rId9"/>
                <a:stretch>
                  <a:fillRect l="-758" b="-9302"/>
                </a:stretch>
              </a:blipFill>
            </p:spPr>
            <p:txBody>
              <a:bodyPr/>
              <a:lstStyle/>
              <a:p>
                <a:r>
                  <a:rPr lang="pt-BR">
                    <a:noFill/>
                  </a:rPr>
                  <a:t> </a:t>
                </a:r>
              </a:p>
            </p:txBody>
          </p:sp>
        </mc:Fallback>
      </mc:AlternateContent>
      <p:sp>
        <p:nvSpPr>
          <p:cNvPr id="2" name="Rectangle 2">
            <a:extLst>
              <a:ext uri="{FF2B5EF4-FFF2-40B4-BE49-F238E27FC236}">
                <a16:creationId xmlns:a16="http://schemas.microsoft.com/office/drawing/2014/main" id="{E7130EC0-6951-B8A4-02C2-B5B108ECC507}"/>
              </a:ext>
            </a:extLst>
          </p:cNvPr>
          <p:cNvSpPr txBox="1">
            <a:spLocks noChangeArrowheads="1"/>
          </p:cNvSpPr>
          <p:nvPr/>
        </p:nvSpPr>
        <p:spPr>
          <a:xfrm>
            <a:off x="221095" y="321760"/>
            <a:ext cx="6817014" cy="8034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pitchFamily="2" charset="0"/>
                <a:ea typeface="+mj-ea"/>
                <a:cs typeface="+mj-cs"/>
              </a:defRPr>
            </a:lvl1pPr>
          </a:lstStyle>
          <a:p>
            <a:r>
              <a:rPr lang="pt-BR" sz="2800" dirty="0">
                <a:latin typeface="Nunito ExtraBold" pitchFamily="2" charset="0"/>
              </a:rPr>
              <a:t>Lei de Coulomb</a:t>
            </a:r>
          </a:p>
        </p:txBody>
      </p:sp>
      <p:cxnSp>
        <p:nvCxnSpPr>
          <p:cNvPr id="3" name="Conector reto 2">
            <a:extLst>
              <a:ext uri="{FF2B5EF4-FFF2-40B4-BE49-F238E27FC236}">
                <a16:creationId xmlns:a16="http://schemas.microsoft.com/office/drawing/2014/main" id="{DCDF1552-6C8C-BA54-546E-B142125090A3}"/>
              </a:ext>
            </a:extLst>
          </p:cNvPr>
          <p:cNvCxnSpPr/>
          <p:nvPr/>
        </p:nvCxnSpPr>
        <p:spPr>
          <a:xfrm>
            <a:off x="221095" y="1079684"/>
            <a:ext cx="11499273" cy="0"/>
          </a:xfrm>
          <a:prstGeom prst="line">
            <a:avLst/>
          </a:prstGeom>
          <a:ln w="28575">
            <a:solidFill>
              <a:srgbClr val="0070C0"/>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9" name="Imagem 18">
            <a:hlinkClick r:id="rId10"/>
            <a:extLst>
              <a:ext uri="{FF2B5EF4-FFF2-40B4-BE49-F238E27FC236}">
                <a16:creationId xmlns:a16="http://schemas.microsoft.com/office/drawing/2014/main" id="{18E3D216-E660-AC81-21E2-CA35FB84FF8D}"/>
              </a:ext>
            </a:extLst>
          </p:cNvPr>
          <p:cNvPicPr>
            <a:picLocks noChangeAspect="1"/>
          </p:cNvPicPr>
          <p:nvPr/>
        </p:nvPicPr>
        <p:blipFill>
          <a:blip r:embed="rId11"/>
          <a:stretch>
            <a:fillRect/>
          </a:stretch>
        </p:blipFill>
        <p:spPr>
          <a:xfrm>
            <a:off x="8221292" y="4673087"/>
            <a:ext cx="3807284" cy="2051021"/>
          </a:xfrm>
          <a:prstGeom prst="rect">
            <a:avLst/>
          </a:prstGeom>
        </p:spPr>
      </p:pic>
      <p:sp>
        <p:nvSpPr>
          <p:cNvPr id="23" name="CaixaDeTexto 22">
            <a:extLst>
              <a:ext uri="{FF2B5EF4-FFF2-40B4-BE49-F238E27FC236}">
                <a16:creationId xmlns:a16="http://schemas.microsoft.com/office/drawing/2014/main" id="{1575D0A5-82C0-156A-673E-08F76DDD04AF}"/>
              </a:ext>
            </a:extLst>
          </p:cNvPr>
          <p:cNvSpPr txBox="1"/>
          <p:nvPr/>
        </p:nvSpPr>
        <p:spPr>
          <a:xfrm>
            <a:off x="8531106" y="3759591"/>
            <a:ext cx="3310659" cy="646331"/>
          </a:xfrm>
          <a:prstGeom prst="rect">
            <a:avLst/>
          </a:prstGeom>
          <a:noFill/>
        </p:spPr>
        <p:txBody>
          <a:bodyPr wrap="square" rtlCol="0">
            <a:spAutoFit/>
          </a:bodyPr>
          <a:lstStyle/>
          <a:p>
            <a:pPr algn="ctr"/>
            <a:r>
              <a:rPr lang="pt-BR" dirty="0"/>
              <a:t>Entenda utilizando o simulador</a:t>
            </a:r>
          </a:p>
          <a:p>
            <a:pPr algn="ctr"/>
            <a:r>
              <a:rPr lang="pt-BR" dirty="0"/>
              <a:t>Clique na imagem</a:t>
            </a:r>
          </a:p>
        </p:txBody>
      </p:sp>
    </p:spTree>
    <p:extLst>
      <p:ext uri="{BB962C8B-B14F-4D97-AF65-F5344CB8AC3E}">
        <p14:creationId xmlns:p14="http://schemas.microsoft.com/office/powerpoint/2010/main" val="36998659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circle(in)">
                                      <p:cBhvr>
                                        <p:cTn id="35" dur="20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randombar(horizontal)">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heel(1)">
                                      <p:cBhvr>
                                        <p:cTn id="45" dur="20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Effect transition="in" filter="fade">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p:cTn id="64" dur="500" fill="hold"/>
                                        <p:tgtEl>
                                          <p:spTgt spid="20"/>
                                        </p:tgtEl>
                                        <p:attrNameLst>
                                          <p:attrName>ppt_w</p:attrName>
                                        </p:attrNameLst>
                                      </p:cBhvr>
                                      <p:tavLst>
                                        <p:tav tm="0">
                                          <p:val>
                                            <p:fltVal val="0"/>
                                          </p:val>
                                        </p:tav>
                                        <p:tav tm="100000">
                                          <p:val>
                                            <p:strVal val="#ppt_w"/>
                                          </p:val>
                                        </p:tav>
                                      </p:tavLst>
                                    </p:anim>
                                    <p:anim calcmode="lin" valueType="num">
                                      <p:cBhvr>
                                        <p:cTn id="65" dur="500" fill="hold"/>
                                        <p:tgtEl>
                                          <p:spTgt spid="20"/>
                                        </p:tgtEl>
                                        <p:attrNameLst>
                                          <p:attrName>ppt_h</p:attrName>
                                        </p:attrNameLst>
                                      </p:cBhvr>
                                      <p:tavLst>
                                        <p:tav tm="0">
                                          <p:val>
                                            <p:fltVal val="0"/>
                                          </p:val>
                                        </p:tav>
                                        <p:tav tm="100000">
                                          <p:val>
                                            <p:strVal val="#ppt_h"/>
                                          </p:val>
                                        </p:tav>
                                      </p:tavLst>
                                    </p:anim>
                                    <p:animEffect transition="in" filter="fade">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p:cTn id="71" dur="500" fill="hold"/>
                                        <p:tgtEl>
                                          <p:spTgt spid="21"/>
                                        </p:tgtEl>
                                        <p:attrNameLst>
                                          <p:attrName>ppt_w</p:attrName>
                                        </p:attrNameLst>
                                      </p:cBhvr>
                                      <p:tavLst>
                                        <p:tav tm="0">
                                          <p:val>
                                            <p:fltVal val="0"/>
                                          </p:val>
                                        </p:tav>
                                        <p:tav tm="100000">
                                          <p:val>
                                            <p:strVal val="#ppt_w"/>
                                          </p:val>
                                        </p:tav>
                                      </p:tavLst>
                                    </p:anim>
                                    <p:anim calcmode="lin" valueType="num">
                                      <p:cBhvr>
                                        <p:cTn id="72" dur="500" fill="hold"/>
                                        <p:tgtEl>
                                          <p:spTgt spid="21"/>
                                        </p:tgtEl>
                                        <p:attrNameLst>
                                          <p:attrName>ppt_h</p:attrName>
                                        </p:attrNameLst>
                                      </p:cBhvr>
                                      <p:tavLst>
                                        <p:tav tm="0">
                                          <p:val>
                                            <p:fltVal val="0"/>
                                          </p:val>
                                        </p:tav>
                                        <p:tav tm="100000">
                                          <p:val>
                                            <p:strVal val="#ppt_h"/>
                                          </p:val>
                                        </p:tav>
                                      </p:tavLst>
                                    </p:anim>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4" presetClass="entr" presetSubtype="10" fill="hold" grpId="0" nodeType="click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randombar(horizontal)">
                                      <p:cBhvr>
                                        <p:cTn id="78" dur="500"/>
                                        <p:tgtEl>
                                          <p:spTgt spid="22"/>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down)">
                                      <p:cBhvr>
                                        <p:cTn id="83" dur="500"/>
                                        <p:tgtEl>
                                          <p:spTgt spid="23"/>
                                        </p:tgtEl>
                                      </p:cBhvr>
                                    </p:animEffect>
                                  </p:childTnLst>
                                </p:cTn>
                              </p:par>
                              <p:par>
                                <p:cTn id="84" presetID="22" presetClass="entr" presetSubtype="4" fill="hold" nodeType="with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wipe(down)">
                                      <p:cBhvr>
                                        <p:cTn id="8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4" grpId="0"/>
      <p:bldP spid="15" grpId="0" animBg="1"/>
      <p:bldP spid="16" grpId="0"/>
      <p:bldP spid="17" grpId="0" animBg="1"/>
      <p:bldP spid="21" grpId="0" animBg="1"/>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317" y="2473530"/>
            <a:ext cx="2661285" cy="3289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731" y="1906277"/>
            <a:ext cx="5484762" cy="4424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Box 2"/>
          <p:cNvSpPr txBox="1">
            <a:spLocks noChangeArrowheads="1"/>
          </p:cNvSpPr>
          <p:nvPr/>
        </p:nvSpPr>
        <p:spPr bwMode="auto">
          <a:xfrm>
            <a:off x="624679" y="1094535"/>
            <a:ext cx="90857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pt-BR" sz="3600" b="1" dirty="0">
                <a:solidFill>
                  <a:srgbClr val="005BAA"/>
                </a:solidFill>
                <a:latin typeface="Nunito" pitchFamily="2" charset="0"/>
              </a:rPr>
              <a:t>Gráfico F </a:t>
            </a:r>
            <a:r>
              <a:rPr lang="pt-BR" sz="2400" b="1" dirty="0">
                <a:latin typeface="Nunito" pitchFamily="2" charset="0"/>
              </a:rPr>
              <a:t>x </a:t>
            </a:r>
            <a:r>
              <a:rPr lang="pt-BR" sz="3600" b="1" dirty="0">
                <a:solidFill>
                  <a:srgbClr val="005BAA"/>
                </a:solidFill>
                <a:latin typeface="Nunito" pitchFamily="2" charset="0"/>
              </a:rPr>
              <a:t>d</a:t>
            </a:r>
          </a:p>
        </p:txBody>
      </p:sp>
      <p:sp>
        <p:nvSpPr>
          <p:cNvPr id="4" name="Rectangle 2">
            <a:extLst>
              <a:ext uri="{FF2B5EF4-FFF2-40B4-BE49-F238E27FC236}">
                <a16:creationId xmlns:a16="http://schemas.microsoft.com/office/drawing/2014/main" id="{B914B54D-5A0A-6EAA-A236-237B4EDE65DC}"/>
              </a:ext>
            </a:extLst>
          </p:cNvPr>
          <p:cNvSpPr txBox="1">
            <a:spLocks noChangeArrowheads="1"/>
          </p:cNvSpPr>
          <p:nvPr/>
        </p:nvSpPr>
        <p:spPr>
          <a:xfrm>
            <a:off x="221095" y="243123"/>
            <a:ext cx="6817014" cy="8034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Nunito" pitchFamily="2" charset="0"/>
                <a:ea typeface="+mj-ea"/>
                <a:cs typeface="+mj-cs"/>
              </a:defRPr>
            </a:lvl1pPr>
          </a:lstStyle>
          <a:p>
            <a:r>
              <a:rPr lang="pt-BR" sz="2800" dirty="0">
                <a:latin typeface="Nunito ExtraBold" pitchFamily="2" charset="0"/>
              </a:rPr>
              <a:t>Lei de Coulomb</a:t>
            </a:r>
          </a:p>
        </p:txBody>
      </p:sp>
      <p:cxnSp>
        <p:nvCxnSpPr>
          <p:cNvPr id="6" name="Conector reto 5">
            <a:extLst>
              <a:ext uri="{FF2B5EF4-FFF2-40B4-BE49-F238E27FC236}">
                <a16:creationId xmlns:a16="http://schemas.microsoft.com/office/drawing/2014/main" id="{C5F3CDB3-FE5B-7C3C-532C-88DEE53C3AB6}"/>
              </a:ext>
            </a:extLst>
          </p:cNvPr>
          <p:cNvCxnSpPr/>
          <p:nvPr/>
        </p:nvCxnSpPr>
        <p:spPr>
          <a:xfrm>
            <a:off x="221095" y="852590"/>
            <a:ext cx="11499273" cy="0"/>
          </a:xfrm>
          <a:prstGeom prst="line">
            <a:avLst/>
          </a:prstGeom>
          <a:ln w="28575">
            <a:solidFill>
              <a:srgbClr val="0070C0"/>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75443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2793</TotalTime>
  <Words>1135</Words>
  <Application>Microsoft Office PowerPoint</Application>
  <PresentationFormat>Widescreen</PresentationFormat>
  <Paragraphs>138</Paragraphs>
  <Slides>18</Slides>
  <Notes>1</Notes>
  <HiddenSlides>0</HiddenSlides>
  <MMClips>0</MMClips>
  <ScaleCrop>false</ScaleCrop>
  <HeadingPairs>
    <vt:vector size="8" baseType="variant">
      <vt:variant>
        <vt:lpstr>Fontes usadas</vt:lpstr>
      </vt:variant>
      <vt:variant>
        <vt:i4>8</vt:i4>
      </vt:variant>
      <vt:variant>
        <vt:lpstr>Tema</vt:lpstr>
      </vt:variant>
      <vt:variant>
        <vt:i4>1</vt:i4>
      </vt:variant>
      <vt:variant>
        <vt:lpstr>Servidores OLE inseridos</vt:lpstr>
      </vt:variant>
      <vt:variant>
        <vt:i4>1</vt:i4>
      </vt:variant>
      <vt:variant>
        <vt:lpstr>Títulos de slides</vt:lpstr>
      </vt:variant>
      <vt:variant>
        <vt:i4>18</vt:i4>
      </vt:variant>
    </vt:vector>
  </HeadingPairs>
  <TitlesOfParts>
    <vt:vector size="28" baseType="lpstr">
      <vt:lpstr>Cambria Math</vt:lpstr>
      <vt:lpstr>Nunito ExtraBold</vt:lpstr>
      <vt:lpstr>Arial</vt:lpstr>
      <vt:lpstr>Verdana</vt:lpstr>
      <vt:lpstr>Nunito</vt:lpstr>
      <vt:lpstr>Calibri</vt:lpstr>
      <vt:lpstr>Baskerville Old Face</vt:lpstr>
      <vt:lpstr>Times New Roman</vt:lpstr>
      <vt:lpstr>Tema do Office</vt:lpstr>
      <vt:lpstr>Equation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joao helio</dc:creator>
  <cp:lastModifiedBy>joao helio</cp:lastModifiedBy>
  <cp:revision>185</cp:revision>
  <dcterms:created xsi:type="dcterms:W3CDTF">2022-07-18T12:13:22Z</dcterms:created>
  <dcterms:modified xsi:type="dcterms:W3CDTF">2022-11-28T11:50:44Z</dcterms:modified>
</cp:coreProperties>
</file>